
<file path=[Content_Types].xml><?xml version="1.0" encoding="utf-8"?>
<Types xmlns="http://schemas.openxmlformats.org/package/2006/content-types">
  <Default Extension="fntdata" ContentType="application/x-fontdata"/>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4"/>
  </p:notesMasterIdLst>
  <p:sldIdLst>
    <p:sldId id="334" r:id="rId2"/>
    <p:sldId id="323" r:id="rId3"/>
    <p:sldId id="316" r:id="rId4"/>
    <p:sldId id="372" r:id="rId5"/>
    <p:sldId id="375" r:id="rId6"/>
    <p:sldId id="374" r:id="rId7"/>
    <p:sldId id="376" r:id="rId8"/>
    <p:sldId id="343" r:id="rId9"/>
    <p:sldId id="377" r:id="rId10"/>
    <p:sldId id="378" r:id="rId11"/>
    <p:sldId id="335" r:id="rId12"/>
    <p:sldId id="330" r:id="rId13"/>
  </p:sldIdLst>
  <p:sldSz cx="12192000" cy="6858000"/>
  <p:notesSz cx="6858000" cy="9144000"/>
  <p:embeddedFontLst>
    <p:embeddedFont>
      <p:font typeface="Acumin Pro SemiCondensed" panose="020B0506020202020204" pitchFamily="34" charset="0"/>
      <p:regular r:id="rId15"/>
    </p:embeddedFont>
    <p:embeddedFont>
      <p:font typeface="Montserrat" panose="02000505000000020004" pitchFamily="2" charset="0"/>
      <p:regular r:id="rId16"/>
      <p:bold r:id="rId17"/>
      <p:boldItalic r:id="rId18"/>
    </p:embeddedFont>
    <p:embeddedFont>
      <p:font typeface="Montserrat Black" panose="00000A00000000000000" pitchFamily="2" charset="0"/>
      <p:bold r:id="rId19"/>
      <p:boldItalic r:id="rId20"/>
    </p:embeddedFont>
    <p:embeddedFont>
      <p:font typeface="Univers" panose="020B0503020202020204" pitchFamily="34" charset="0"/>
      <p:regular r:id="rId21"/>
      <p:bold r:id="rId22"/>
    </p:embeddedFont>
    <p:embeddedFont>
      <p:font typeface="Univers Condensed" panose="020B0506020202050204" pitchFamily="34" charset="0"/>
      <p:regular r:id="rId23"/>
      <p:bold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D245410-B747-A2DC-F3BD-903438977BA2}" name="Erin Moonen" initials="EM" userId="S::emoonen@healthcareacademy.com::3842baf1-ed7b-47c2-a704-c6fe4e101c19" providerId="AD"/>
  <p188:author id="{FCB27F2C-1DE8-971A-AE62-CCC94FA6ED28}" name="Heidi Edwards" initials="HE" userId="08eaf55fff077f82" providerId="Windows Live"/>
  <p188:author id="{ABC96DBF-1952-B8CD-3DD6-F992A2756F04}" name="Heidi Edwards" initials="HE" userId="S-1-5-21-3201549000-3190609296-3011616516-41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7" d="100"/>
          <a:sy n="97" d="100"/>
        </p:scale>
        <p:origin x="552" y="28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B03BF-8CC6-461B-9322-F4314C0DA9EE}" type="datetimeFigureOut">
              <a:rPr lang="en-US" smtClean="0"/>
              <a:t>11/5/2025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1879F-367F-4184-BB84-7C436DC715D2}" type="slidenum">
              <a:rPr lang="en-US" smtClean="0"/>
              <a:t>‹#›</a:t>
            </a:fld>
            <a:endParaRPr lang="en-US"/>
          </a:p>
        </p:txBody>
      </p:sp>
    </p:spTree>
    <p:extLst>
      <p:ext uri="{BB962C8B-B14F-4D97-AF65-F5344CB8AC3E}">
        <p14:creationId xmlns:p14="http://schemas.microsoft.com/office/powerpoint/2010/main" val="3567237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52B5D-FC78-75AD-C0C8-BD869E5264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6B5A21-6D1C-C822-D7C8-71F0D9BE33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07000B-32F8-F960-C2E8-9B601F540B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F505A2-2E62-EC7B-3204-DA9F4C0FFA1D}"/>
              </a:ext>
            </a:extLst>
          </p:cNvPr>
          <p:cNvSpPr>
            <a:spLocks noGrp="1"/>
          </p:cNvSpPr>
          <p:nvPr>
            <p:ph type="sldNum" sz="quarter" idx="5"/>
          </p:nvPr>
        </p:nvSpPr>
        <p:spPr/>
        <p:txBody>
          <a:bodyPr/>
          <a:lstStyle/>
          <a:p>
            <a:fld id="{5E0FEE6B-2F51-4B7B-896A-AB8F428B6299}" type="slidenum">
              <a:rPr lang="en-US" smtClean="0"/>
              <a:t>1</a:t>
            </a:fld>
            <a:endParaRPr lang="en-US" dirty="0"/>
          </a:p>
        </p:txBody>
      </p:sp>
    </p:spTree>
    <p:extLst>
      <p:ext uri="{BB962C8B-B14F-4D97-AF65-F5344CB8AC3E}">
        <p14:creationId xmlns:p14="http://schemas.microsoft.com/office/powerpoint/2010/main" val="2981643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0FEE6B-2F51-4B7B-896A-AB8F428B6299}" type="slidenum">
              <a:rPr lang="en-US" smtClean="0"/>
              <a:t>2</a:t>
            </a:fld>
            <a:endParaRPr lang="en-US" dirty="0"/>
          </a:p>
        </p:txBody>
      </p:sp>
    </p:spTree>
    <p:extLst>
      <p:ext uri="{BB962C8B-B14F-4D97-AF65-F5344CB8AC3E}">
        <p14:creationId xmlns:p14="http://schemas.microsoft.com/office/powerpoint/2010/main" val="1099868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0FEE6B-2F51-4B7B-896A-AB8F428B6299}" type="slidenum">
              <a:rPr lang="en-US" smtClean="0"/>
              <a:t>3</a:t>
            </a:fld>
            <a:endParaRPr lang="en-US" dirty="0"/>
          </a:p>
        </p:txBody>
      </p:sp>
    </p:spTree>
    <p:extLst>
      <p:ext uri="{BB962C8B-B14F-4D97-AF65-F5344CB8AC3E}">
        <p14:creationId xmlns:p14="http://schemas.microsoft.com/office/powerpoint/2010/main" val="4156485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1FAB1-E269-A317-A67F-BF4AE8C84D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5E1E5B-A3D9-E108-C545-B1C63FD5D4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BFCF88-61C9-160E-7919-686F775417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BC2F7F-58A1-BBBE-9BD4-C0600515F44D}"/>
              </a:ext>
            </a:extLst>
          </p:cNvPr>
          <p:cNvSpPr>
            <a:spLocks noGrp="1"/>
          </p:cNvSpPr>
          <p:nvPr>
            <p:ph type="sldNum" sz="quarter" idx="5"/>
          </p:nvPr>
        </p:nvSpPr>
        <p:spPr/>
        <p:txBody>
          <a:bodyPr/>
          <a:lstStyle/>
          <a:p>
            <a:fld id="{5E0FEE6B-2F51-4B7B-896A-AB8F428B6299}" type="slidenum">
              <a:rPr lang="en-US" smtClean="0"/>
              <a:t>11</a:t>
            </a:fld>
            <a:endParaRPr lang="en-US" dirty="0"/>
          </a:p>
        </p:txBody>
      </p:sp>
    </p:spTree>
    <p:extLst>
      <p:ext uri="{BB962C8B-B14F-4D97-AF65-F5344CB8AC3E}">
        <p14:creationId xmlns:p14="http://schemas.microsoft.com/office/powerpoint/2010/main" val="1927704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0FEE6B-2F51-4B7B-896A-AB8F428B6299}" type="slidenum">
              <a:rPr lang="en-US" smtClean="0"/>
              <a:t>12</a:t>
            </a:fld>
            <a:endParaRPr lang="en-US" dirty="0"/>
          </a:p>
        </p:txBody>
      </p:sp>
    </p:spTree>
    <p:extLst>
      <p:ext uri="{BB962C8B-B14F-4D97-AF65-F5344CB8AC3E}">
        <p14:creationId xmlns:p14="http://schemas.microsoft.com/office/powerpoint/2010/main" val="33203404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1" name="TitleSlideLoopAnimation">
            <a:hlinkClick r:id="" action="ppaction://media"/>
            <a:extLst>
              <a:ext uri="{FF2B5EF4-FFF2-40B4-BE49-F238E27FC236}">
                <a16:creationId xmlns:a16="http://schemas.microsoft.com/office/drawing/2014/main" id="{FA75F53F-009F-15F7-2880-BDB53844D025}"/>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9476"/>
            <a:ext cx="12192000" cy="6858000"/>
          </a:xfrm>
          <a:prstGeom prst="rect">
            <a:avLst/>
          </a:prstGeom>
        </p:spPr>
      </p:pic>
      <p:sp>
        <p:nvSpPr>
          <p:cNvPr id="3" name="Subtitle 2">
            <a:extLst>
              <a:ext uri="{FF2B5EF4-FFF2-40B4-BE49-F238E27FC236}">
                <a16:creationId xmlns:a16="http://schemas.microsoft.com/office/drawing/2014/main" id="{5C7D62F5-3A68-573D-C823-5012C2CC2DC4}"/>
              </a:ext>
            </a:extLst>
          </p:cNvPr>
          <p:cNvSpPr>
            <a:spLocks noGrp="1"/>
          </p:cNvSpPr>
          <p:nvPr>
            <p:ph type="subTitle" idx="1" hasCustomPrompt="1"/>
          </p:nvPr>
        </p:nvSpPr>
        <p:spPr>
          <a:xfrm>
            <a:off x="3496468" y="3113825"/>
            <a:ext cx="8289540" cy="360099"/>
          </a:xfrm>
        </p:spPr>
        <p:txBody>
          <a:bodyPr wrap="square" lIns="0" tIns="0" rIns="0" bIns="0">
            <a:spAutoFit/>
          </a:bodyPr>
          <a:lstStyle>
            <a:lvl1pPr marL="0" indent="0" algn="l">
              <a:buNone/>
              <a:defRPr sz="2600">
                <a:solidFill>
                  <a:schemeClr val="bg1">
                    <a:alpha val="79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Account director name</a:t>
            </a:r>
          </a:p>
        </p:txBody>
      </p:sp>
      <p:sp>
        <p:nvSpPr>
          <p:cNvPr id="11" name="Title 10">
            <a:extLst>
              <a:ext uri="{FF2B5EF4-FFF2-40B4-BE49-F238E27FC236}">
                <a16:creationId xmlns:a16="http://schemas.microsoft.com/office/drawing/2014/main" id="{498D509C-C0D8-1612-D8C8-9DAE4C579601}"/>
              </a:ext>
            </a:extLst>
          </p:cNvPr>
          <p:cNvSpPr>
            <a:spLocks noGrp="1"/>
          </p:cNvSpPr>
          <p:nvPr>
            <p:ph type="title" hasCustomPrompt="1"/>
          </p:nvPr>
        </p:nvSpPr>
        <p:spPr>
          <a:xfrm>
            <a:off x="3496468" y="2648220"/>
            <a:ext cx="8273742" cy="470898"/>
          </a:xfrm>
        </p:spPr>
        <p:txBody>
          <a:bodyPr lIns="0" tIns="0" rIns="0" bIns="0" anchor="t" anchorCtr="0">
            <a:spAutoFit/>
          </a:bodyPr>
          <a:lstStyle>
            <a:lvl1pPr>
              <a:defRPr sz="3400" b="1">
                <a:solidFill>
                  <a:schemeClr val="bg1"/>
                </a:solidFill>
                <a:latin typeface="Montserrat" panose="02000505000000020004" pitchFamily="2" charset="0"/>
              </a:defRPr>
            </a:lvl1pPr>
          </a:lstStyle>
          <a:p>
            <a:r>
              <a:rPr lang="en-US" dirty="0"/>
              <a:t>Name of company goes here</a:t>
            </a:r>
          </a:p>
        </p:txBody>
      </p:sp>
      <p:sp>
        <p:nvSpPr>
          <p:cNvPr id="18" name="Text Placeholder 17">
            <a:extLst>
              <a:ext uri="{FF2B5EF4-FFF2-40B4-BE49-F238E27FC236}">
                <a16:creationId xmlns:a16="http://schemas.microsoft.com/office/drawing/2014/main" id="{4A1715A3-BAF6-A508-4D4F-9C3A36B4DAFF}"/>
              </a:ext>
            </a:extLst>
          </p:cNvPr>
          <p:cNvSpPr>
            <a:spLocks noGrp="1"/>
          </p:cNvSpPr>
          <p:nvPr>
            <p:ph type="body" sz="quarter" idx="10" hasCustomPrompt="1"/>
          </p:nvPr>
        </p:nvSpPr>
        <p:spPr>
          <a:xfrm>
            <a:off x="3496468" y="3542982"/>
            <a:ext cx="2836863" cy="288925"/>
          </a:xfrm>
        </p:spPr>
        <p:txBody>
          <a:bodyPr lIns="0" tIns="0" rIns="0"/>
          <a:lstStyle>
            <a:lvl1pPr>
              <a:buNone/>
              <a:defRPr sz="2100" i="1">
                <a:solidFill>
                  <a:schemeClr val="bg1">
                    <a:alpha val="79000"/>
                  </a:schemeClr>
                </a:solidFill>
              </a:defRPr>
            </a:lvl1pPr>
          </a:lstStyle>
          <a:p>
            <a:pPr lvl="0"/>
            <a:r>
              <a:rPr lang="en-US" dirty="0"/>
              <a:t>Date goes here</a:t>
            </a:r>
          </a:p>
        </p:txBody>
      </p:sp>
      <p:sp>
        <p:nvSpPr>
          <p:cNvPr id="20" name="Picture Placeholder 19">
            <a:extLst>
              <a:ext uri="{FF2B5EF4-FFF2-40B4-BE49-F238E27FC236}">
                <a16:creationId xmlns:a16="http://schemas.microsoft.com/office/drawing/2014/main" id="{D5C41506-97C9-D9F6-9CEA-1522DA2D40BB}"/>
              </a:ext>
            </a:extLst>
          </p:cNvPr>
          <p:cNvSpPr>
            <a:spLocks noGrp="1"/>
          </p:cNvSpPr>
          <p:nvPr>
            <p:ph type="pic" sz="quarter" idx="11"/>
          </p:nvPr>
        </p:nvSpPr>
        <p:spPr>
          <a:xfrm>
            <a:off x="2241550" y="2700338"/>
            <a:ext cx="1069975" cy="1069975"/>
          </a:xfrm>
          <a:solidFill>
            <a:schemeClr val="tx2"/>
          </a:solidFill>
        </p:spPr>
        <p:txBody>
          <a:bodyPr/>
          <a:lstStyle/>
          <a:p>
            <a:endParaRPr lang="en-US"/>
          </a:p>
        </p:txBody>
      </p:sp>
      <p:pic>
        <p:nvPicPr>
          <p:cNvPr id="22" name="Picture 21" descr="A black background with a black square&#10;&#10;AI-generated content may be incorrect.">
            <a:extLst>
              <a:ext uri="{FF2B5EF4-FFF2-40B4-BE49-F238E27FC236}">
                <a16:creationId xmlns:a16="http://schemas.microsoft.com/office/drawing/2014/main" id="{28F91F6E-0B47-260B-8CE9-0918CB3D700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65656" y="267631"/>
            <a:ext cx="5064628" cy="822939"/>
          </a:xfrm>
          <a:prstGeom prst="rect">
            <a:avLst/>
          </a:prstGeom>
        </p:spPr>
      </p:pic>
    </p:spTree>
    <p:extLst>
      <p:ext uri="{BB962C8B-B14F-4D97-AF65-F5344CB8AC3E}">
        <p14:creationId xmlns:p14="http://schemas.microsoft.com/office/powerpoint/2010/main" val="1276854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05"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21"/>
                </p:tgtEl>
              </p:cMediaNode>
            </p:video>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layhou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A20FA-5F46-2408-776E-A67EAD992FF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89FB8B1A-629D-4A35-00E0-C7D0E25AC853}"/>
              </a:ext>
            </a:extLst>
          </p:cNvPr>
          <p:cNvSpPr>
            <a:spLocks noGrp="1"/>
          </p:cNvSpPr>
          <p:nvPr>
            <p:ph type="dt" sz="half" idx="10"/>
          </p:nvPr>
        </p:nvSpPr>
        <p:spPr/>
        <p:txBody>
          <a:bodyPr/>
          <a:lstStyle/>
          <a:p>
            <a:fld id="{D2299FB8-65CF-459C-8B37-AABF93B3FA90}" type="datetimeFigureOut">
              <a:rPr lang="en-US" smtClean="0"/>
              <a:t>11/5/2025</a:t>
            </a:fld>
            <a:endParaRPr lang="en-US" dirty="0"/>
          </a:p>
        </p:txBody>
      </p:sp>
      <p:sp>
        <p:nvSpPr>
          <p:cNvPr id="4" name="Footer Placeholder 3">
            <a:extLst>
              <a:ext uri="{FF2B5EF4-FFF2-40B4-BE49-F238E27FC236}">
                <a16:creationId xmlns:a16="http://schemas.microsoft.com/office/drawing/2014/main" id="{E2B8090C-8F1A-4C1F-1B1C-360D4B72D75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9F5F6A9-BF27-ECB7-8875-B140D9BC1C57}"/>
              </a:ext>
            </a:extLst>
          </p:cNvPr>
          <p:cNvSpPr>
            <a:spLocks noGrp="1"/>
          </p:cNvSpPr>
          <p:nvPr>
            <p:ph type="sldNum" sz="quarter" idx="12"/>
          </p:nvPr>
        </p:nvSpPr>
        <p:spPr/>
        <p:txBody>
          <a:bodyPr/>
          <a:lstStyle/>
          <a:p>
            <a:fld id="{3D59901B-D5E9-4F9E-94A5-7D1A9C8EF7D0}" type="slidenum">
              <a:rPr lang="en-US" smtClean="0"/>
              <a:t>‹#›</a:t>
            </a:fld>
            <a:endParaRPr lang="en-US" dirty="0"/>
          </a:p>
        </p:txBody>
      </p:sp>
      <p:sp>
        <p:nvSpPr>
          <p:cNvPr id="11" name="Text Placeholder 10">
            <a:extLst>
              <a:ext uri="{FF2B5EF4-FFF2-40B4-BE49-F238E27FC236}">
                <a16:creationId xmlns:a16="http://schemas.microsoft.com/office/drawing/2014/main" id="{0A57E7EC-5D17-2225-88C1-D4CBFB743B5F}"/>
              </a:ext>
            </a:extLst>
          </p:cNvPr>
          <p:cNvSpPr>
            <a:spLocks noGrp="1"/>
          </p:cNvSpPr>
          <p:nvPr>
            <p:ph type="body" sz="quarter" idx="13"/>
          </p:nvPr>
        </p:nvSpPr>
        <p:spPr>
          <a:xfrm>
            <a:off x="1182029" y="2241549"/>
            <a:ext cx="10058399" cy="3055279"/>
          </a:xfrm>
        </p:spPr>
        <p:txBody>
          <a:bodyPr/>
          <a:lstStyle>
            <a:lvl1pPr>
              <a:buNone/>
              <a:defRPr b="1">
                <a:solidFill>
                  <a:schemeClr val="tx1"/>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64976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gazine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59A8138-957F-EF1A-B75E-68B55CD2CC78}"/>
              </a:ext>
            </a:extLst>
          </p:cNvPr>
          <p:cNvSpPr>
            <a:spLocks noGrp="1"/>
          </p:cNvSpPr>
          <p:nvPr>
            <p:ph type="pic" sz="quarter" idx="10"/>
          </p:nvPr>
        </p:nvSpPr>
        <p:spPr>
          <a:xfrm>
            <a:off x="520700" y="522173"/>
            <a:ext cx="11150600" cy="2393880"/>
          </a:xfrm>
        </p:spPr>
        <p:txBody>
          <a:bodyPr/>
          <a:lstStyle/>
          <a:p>
            <a:endParaRPr lang="en-US" dirty="0"/>
          </a:p>
        </p:txBody>
      </p:sp>
      <p:sp>
        <p:nvSpPr>
          <p:cNvPr id="3" name="Content Placeholder 2">
            <a:extLst>
              <a:ext uri="{FF2B5EF4-FFF2-40B4-BE49-F238E27FC236}">
                <a16:creationId xmlns:a16="http://schemas.microsoft.com/office/drawing/2014/main" id="{5C087E5D-1B89-D140-E676-BF95D35E4188}"/>
              </a:ext>
            </a:extLst>
          </p:cNvPr>
          <p:cNvSpPr>
            <a:spLocks noGrp="1"/>
          </p:cNvSpPr>
          <p:nvPr>
            <p:ph sz="half" idx="1"/>
          </p:nvPr>
        </p:nvSpPr>
        <p:spPr>
          <a:xfrm>
            <a:off x="520700" y="3205537"/>
            <a:ext cx="11150073" cy="2971426"/>
          </a:xfrm>
        </p:spPr>
        <p:txBody>
          <a:bodyPr numCol="2" spcCol="457200">
            <a:noAutofit/>
          </a:bodyPr>
          <a:lstStyle>
            <a:lvl1pPr>
              <a:buNone/>
              <a:defRPr sz="1600" b="1">
                <a:solidFill>
                  <a:schemeClr val="tx1"/>
                </a:solidFill>
              </a:defRPr>
            </a:lvl1pPr>
            <a:lvl2pPr marL="0">
              <a:lnSpc>
                <a:spcPct val="100000"/>
              </a:lnSpc>
              <a:spcAft>
                <a:spcPts val="1000"/>
              </a:spcAft>
              <a:buNone/>
              <a:defRPr sz="1200">
                <a:solidFill>
                  <a:schemeClr val="tx1">
                    <a:alpha val="58000"/>
                  </a:schemeClr>
                </a:solidFill>
              </a:defRPr>
            </a:lvl2pPr>
            <a:lvl3pPr marL="484632">
              <a:buNone/>
              <a:defRPr sz="1400">
                <a:solidFill>
                  <a:schemeClr val="tx1">
                    <a:alpha val="58000"/>
                  </a:schemeClr>
                </a:solidFill>
              </a:defRPr>
            </a:lvl3pPr>
            <a:lvl4pPr>
              <a:buNone/>
              <a:defRPr sz="1600"/>
            </a:lvl4pPr>
            <a:lvl5pPr>
              <a:buNone/>
              <a:defRPr sz="1600"/>
            </a:lvl5pPr>
          </a:lstStyle>
          <a:p>
            <a:pPr lvl="0"/>
            <a:r>
              <a:rPr lang="en-US" dirty="0"/>
              <a:t>Click to edit Master text styles</a:t>
            </a:r>
          </a:p>
          <a:p>
            <a:pPr lvl="1"/>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a:p>
            <a:pPr lvl="1"/>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esse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est </a:t>
            </a:r>
            <a:r>
              <a:rPr lang="en-US" dirty="0" err="1"/>
              <a:t>laborum</a:t>
            </a:r>
            <a:r>
              <a:rPr lang="en-US" dirty="0"/>
              <a:t>.</a:t>
            </a:r>
          </a:p>
          <a:p>
            <a:pPr lvl="1"/>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esse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p>
          <a:p>
            <a:pPr lvl="1"/>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est </a:t>
            </a:r>
            <a:r>
              <a:rPr lang="en-US" dirty="0" err="1"/>
              <a:t>laborum</a:t>
            </a:r>
            <a:r>
              <a:rPr lang="en-US" dirty="0"/>
              <a:t>.“</a:t>
            </a:r>
          </a:p>
          <a:p>
            <a:pPr lvl="1"/>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1"/>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esse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est </a:t>
            </a:r>
            <a:r>
              <a:rPr lang="en-US" dirty="0" err="1"/>
              <a:t>laborum</a:t>
            </a:r>
            <a:r>
              <a:rPr lang="en-US" dirty="0"/>
              <a:t>."</a:t>
            </a:r>
          </a:p>
        </p:txBody>
      </p:sp>
      <p:sp>
        <p:nvSpPr>
          <p:cNvPr id="2" name="Title 1">
            <a:extLst>
              <a:ext uri="{FF2B5EF4-FFF2-40B4-BE49-F238E27FC236}">
                <a16:creationId xmlns:a16="http://schemas.microsoft.com/office/drawing/2014/main" id="{D5E47FE1-F61D-0632-36D3-DD13865851DE}"/>
              </a:ext>
            </a:extLst>
          </p:cNvPr>
          <p:cNvSpPr>
            <a:spLocks noGrp="1"/>
          </p:cNvSpPr>
          <p:nvPr>
            <p:ph type="title" hasCustomPrompt="1"/>
          </p:nvPr>
        </p:nvSpPr>
        <p:spPr>
          <a:xfrm>
            <a:off x="521224" y="522173"/>
            <a:ext cx="11149549" cy="694241"/>
          </a:xfrm>
        </p:spPr>
        <p:txBody>
          <a:bodyPr/>
          <a:lstStyle>
            <a:lvl1pPr>
              <a:defRPr>
                <a:solidFill>
                  <a:schemeClr val="bg2"/>
                </a:solidFill>
              </a:defRPr>
            </a:lvl1pPr>
          </a:lstStyle>
          <a:p>
            <a:r>
              <a:rPr lang="en-US" dirty="0"/>
              <a:t>Photo Heading</a:t>
            </a:r>
          </a:p>
        </p:txBody>
      </p:sp>
      <p:sp>
        <p:nvSpPr>
          <p:cNvPr id="11" name="Footer Placeholder 10">
            <a:extLst>
              <a:ext uri="{FF2B5EF4-FFF2-40B4-BE49-F238E27FC236}">
                <a16:creationId xmlns:a16="http://schemas.microsoft.com/office/drawing/2014/main" id="{44EE921F-7FC8-D7DF-2BEF-560CEE7DDCAF}"/>
              </a:ext>
            </a:extLst>
          </p:cNvPr>
          <p:cNvSpPr>
            <a:spLocks noGrp="1"/>
          </p:cNvSpPr>
          <p:nvPr>
            <p:ph type="ftr" sz="quarter" idx="12"/>
          </p:nvPr>
        </p:nvSpPr>
        <p:spPr>
          <a:xfrm>
            <a:off x="520700" y="6342748"/>
            <a:ext cx="3564675" cy="365125"/>
          </a:xfrm>
        </p:spPr>
        <p:txBody>
          <a:bodyPr lIns="0"/>
          <a:lstStyle>
            <a:lvl1pPr algn="l">
              <a:defRPr>
                <a:solidFill>
                  <a:schemeClr val="tx1"/>
                </a:solidFill>
              </a:defRPr>
            </a:lvl1pPr>
          </a:lstStyle>
          <a:p>
            <a:r>
              <a:rPr lang="en-US" dirty="0"/>
              <a:t>www.eldercareacademy.com</a:t>
            </a:r>
          </a:p>
        </p:txBody>
      </p:sp>
    </p:spTree>
    <p:extLst>
      <p:ext uri="{BB962C8B-B14F-4D97-AF65-F5344CB8AC3E}">
        <p14:creationId xmlns:p14="http://schemas.microsoft.com/office/powerpoint/2010/main" val="3078651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9982A2-38AF-04F5-6615-9EBC66BCB188}"/>
              </a:ext>
            </a:extLst>
          </p:cNvPr>
          <p:cNvSpPr>
            <a:spLocks noGrp="1"/>
          </p:cNvSpPr>
          <p:nvPr>
            <p:ph type="dt" sz="half" idx="10"/>
          </p:nvPr>
        </p:nvSpPr>
        <p:spPr/>
        <p:txBody>
          <a:bodyPr/>
          <a:lstStyle/>
          <a:p>
            <a:fld id="{D2299FB8-65CF-459C-8B37-AABF93B3FA90}" type="datetimeFigureOut">
              <a:rPr lang="en-US" smtClean="0"/>
              <a:t>11/5/2025</a:t>
            </a:fld>
            <a:endParaRPr lang="en-US"/>
          </a:p>
        </p:txBody>
      </p:sp>
      <p:sp>
        <p:nvSpPr>
          <p:cNvPr id="3" name="Footer Placeholder 2">
            <a:extLst>
              <a:ext uri="{FF2B5EF4-FFF2-40B4-BE49-F238E27FC236}">
                <a16:creationId xmlns:a16="http://schemas.microsoft.com/office/drawing/2014/main" id="{D08AF8A6-F514-030C-15D3-7B49FBA613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E594A1-F147-087D-CED2-ACCD7D182E15}"/>
              </a:ext>
            </a:extLst>
          </p:cNvPr>
          <p:cNvSpPr>
            <a:spLocks noGrp="1"/>
          </p:cNvSpPr>
          <p:nvPr>
            <p:ph type="sldNum" sz="quarter" idx="12"/>
          </p:nvPr>
        </p:nvSpPr>
        <p:spPr/>
        <p:txBody>
          <a:bodyPr/>
          <a:lstStyle/>
          <a:p>
            <a:fld id="{3D59901B-D5E9-4F9E-94A5-7D1A9C8EF7D0}" type="slidenum">
              <a:rPr lang="en-US" smtClean="0"/>
              <a:t>‹#›</a:t>
            </a:fld>
            <a:endParaRPr lang="en-US"/>
          </a:p>
        </p:txBody>
      </p:sp>
    </p:spTree>
    <p:extLst>
      <p:ext uri="{BB962C8B-B14F-4D97-AF65-F5344CB8AC3E}">
        <p14:creationId xmlns:p14="http://schemas.microsoft.com/office/powerpoint/2010/main" val="2081786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no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180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lean Slide w/GrayTitle">
    <p:spTree>
      <p:nvGrpSpPr>
        <p:cNvPr id="1" name=""/>
        <p:cNvGrpSpPr/>
        <p:nvPr/>
      </p:nvGrpSpPr>
      <p:grpSpPr>
        <a:xfrm>
          <a:off x="0" y="0"/>
          <a:ext cx="0" cy="0"/>
          <a:chOff x="0" y="0"/>
          <a:chExt cx="0" cy="0"/>
        </a:xfrm>
      </p:grpSpPr>
      <p:sp>
        <p:nvSpPr>
          <p:cNvPr id="3" name="Text Placeholder 14">
            <a:extLst>
              <a:ext uri="{FF2B5EF4-FFF2-40B4-BE49-F238E27FC236}">
                <a16:creationId xmlns:a16="http://schemas.microsoft.com/office/drawing/2014/main" id="{B8D608BC-31E4-3CAB-8B71-6B295196B0B3}"/>
              </a:ext>
            </a:extLst>
          </p:cNvPr>
          <p:cNvSpPr>
            <a:spLocks noGrp="1"/>
          </p:cNvSpPr>
          <p:nvPr>
            <p:ph type="body" sz="quarter" idx="33" hasCustomPrompt="1"/>
          </p:nvPr>
        </p:nvSpPr>
        <p:spPr>
          <a:xfrm>
            <a:off x="389965" y="290289"/>
            <a:ext cx="1920240" cy="387798"/>
          </a:xfrm>
          <a:prstGeom prst="rect">
            <a:avLst/>
          </a:prstGeom>
        </p:spPr>
        <p:txBody>
          <a:bodyPr lIns="0" tIns="0" rIns="0" bIns="0" anchor="t" anchorCtr="0">
            <a:spAutoFit/>
          </a:bodyPr>
          <a:lstStyle>
            <a:lvl1pPr marL="0" indent="0">
              <a:buNone/>
              <a:defRPr cap="all" baseline="0">
                <a:solidFill>
                  <a:schemeClr val="tx2"/>
                </a:solidFill>
                <a:latin typeface="Montserrat Black" panose="00000A00000000000000" pitchFamily="2" charset="0"/>
              </a:defRPr>
            </a:lvl1pPr>
          </a:lstStyle>
          <a:p>
            <a:pPr lvl="0"/>
            <a:r>
              <a:rPr lang="en-US" dirty="0"/>
              <a:t>Updated</a:t>
            </a:r>
          </a:p>
        </p:txBody>
      </p:sp>
      <p:sp>
        <p:nvSpPr>
          <p:cNvPr id="4" name="Text Placeholder 14">
            <a:extLst>
              <a:ext uri="{FF2B5EF4-FFF2-40B4-BE49-F238E27FC236}">
                <a16:creationId xmlns:a16="http://schemas.microsoft.com/office/drawing/2014/main" id="{77F3C33A-0E0A-83C5-B783-E6A40AC5A462}"/>
              </a:ext>
            </a:extLst>
          </p:cNvPr>
          <p:cNvSpPr>
            <a:spLocks noGrp="1"/>
          </p:cNvSpPr>
          <p:nvPr>
            <p:ph type="body" sz="quarter" idx="34" hasCustomPrompt="1"/>
          </p:nvPr>
        </p:nvSpPr>
        <p:spPr>
          <a:xfrm>
            <a:off x="2468107" y="292608"/>
            <a:ext cx="9162239" cy="387798"/>
          </a:xfrm>
          <a:prstGeom prst="callout1">
            <a:avLst>
              <a:gd name="adj1" fmla="val 1752"/>
              <a:gd name="adj2" fmla="val -1362"/>
              <a:gd name="adj3" fmla="val 84000"/>
              <a:gd name="adj4" fmla="val -1351"/>
            </a:avLst>
          </a:prstGeom>
          <a:ln w="28575">
            <a:solidFill>
              <a:srgbClr val="797A6A"/>
            </a:solidFill>
          </a:ln>
        </p:spPr>
        <p:txBody>
          <a:bodyPr lIns="0" tIns="0" rIns="0" bIns="0" anchor="t" anchorCtr="0">
            <a:spAutoFit/>
          </a:bodyPr>
          <a:lstStyle>
            <a:lvl1pPr marL="0" indent="0">
              <a:buNone/>
              <a:defRPr b="1" cap="none" baseline="0">
                <a:ln w="19050">
                  <a:noFill/>
                </a:ln>
                <a:solidFill>
                  <a:schemeClr val="tx1">
                    <a:alpha val="58000"/>
                  </a:schemeClr>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Text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endParaRPr lang="en-US" dirty="0"/>
          </a:p>
        </p:txBody>
      </p:sp>
    </p:spTree>
    <p:extLst>
      <p:ext uri="{BB962C8B-B14F-4D97-AF65-F5344CB8AC3E}">
        <p14:creationId xmlns:p14="http://schemas.microsoft.com/office/powerpoint/2010/main" val="4141724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Clean Slide/GrayTitle/noLogo">
    <p:spTree>
      <p:nvGrpSpPr>
        <p:cNvPr id="1" name=""/>
        <p:cNvGrpSpPr/>
        <p:nvPr/>
      </p:nvGrpSpPr>
      <p:grpSpPr>
        <a:xfrm>
          <a:off x="0" y="0"/>
          <a:ext cx="0" cy="0"/>
          <a:chOff x="0" y="0"/>
          <a:chExt cx="0" cy="0"/>
        </a:xfrm>
      </p:grpSpPr>
      <p:sp>
        <p:nvSpPr>
          <p:cNvPr id="3" name="Text Placeholder 14">
            <a:extLst>
              <a:ext uri="{FF2B5EF4-FFF2-40B4-BE49-F238E27FC236}">
                <a16:creationId xmlns:a16="http://schemas.microsoft.com/office/drawing/2014/main" id="{B8D608BC-31E4-3CAB-8B71-6B295196B0B3}"/>
              </a:ext>
            </a:extLst>
          </p:cNvPr>
          <p:cNvSpPr>
            <a:spLocks noGrp="1"/>
          </p:cNvSpPr>
          <p:nvPr>
            <p:ph type="body" sz="quarter" idx="33" hasCustomPrompt="1"/>
          </p:nvPr>
        </p:nvSpPr>
        <p:spPr>
          <a:xfrm>
            <a:off x="389965" y="290289"/>
            <a:ext cx="1920240" cy="387798"/>
          </a:xfrm>
          <a:prstGeom prst="rect">
            <a:avLst/>
          </a:prstGeom>
        </p:spPr>
        <p:txBody>
          <a:bodyPr lIns="0" tIns="0" rIns="0" bIns="0" anchor="t" anchorCtr="0">
            <a:spAutoFit/>
          </a:bodyPr>
          <a:lstStyle>
            <a:lvl1pPr marL="0" indent="0">
              <a:buNone/>
              <a:defRPr cap="all" baseline="0">
                <a:solidFill>
                  <a:schemeClr val="tx2"/>
                </a:solidFill>
                <a:latin typeface="Montserrat Black" panose="00000A00000000000000" pitchFamily="2" charset="0"/>
              </a:defRPr>
            </a:lvl1pPr>
          </a:lstStyle>
          <a:p>
            <a:pPr lvl="0"/>
            <a:r>
              <a:rPr lang="en-US" dirty="0"/>
              <a:t>Updated</a:t>
            </a:r>
          </a:p>
        </p:txBody>
      </p:sp>
      <p:sp>
        <p:nvSpPr>
          <p:cNvPr id="4" name="Text Placeholder 14">
            <a:extLst>
              <a:ext uri="{FF2B5EF4-FFF2-40B4-BE49-F238E27FC236}">
                <a16:creationId xmlns:a16="http://schemas.microsoft.com/office/drawing/2014/main" id="{77F3C33A-0E0A-83C5-B783-E6A40AC5A462}"/>
              </a:ext>
            </a:extLst>
          </p:cNvPr>
          <p:cNvSpPr>
            <a:spLocks noGrp="1"/>
          </p:cNvSpPr>
          <p:nvPr>
            <p:ph type="body" sz="quarter" idx="34" hasCustomPrompt="1"/>
          </p:nvPr>
        </p:nvSpPr>
        <p:spPr>
          <a:xfrm>
            <a:off x="2468107" y="292608"/>
            <a:ext cx="9162239" cy="387798"/>
          </a:xfrm>
          <a:prstGeom prst="callout1">
            <a:avLst>
              <a:gd name="adj1" fmla="val 1752"/>
              <a:gd name="adj2" fmla="val -1362"/>
              <a:gd name="adj3" fmla="val 84000"/>
              <a:gd name="adj4" fmla="val -1351"/>
            </a:avLst>
          </a:prstGeom>
          <a:ln w="28575">
            <a:solidFill>
              <a:srgbClr val="797A6A"/>
            </a:solidFill>
          </a:ln>
        </p:spPr>
        <p:txBody>
          <a:bodyPr lIns="0" tIns="0" rIns="0" bIns="0" anchor="t" anchorCtr="0">
            <a:spAutoFit/>
          </a:bodyPr>
          <a:lstStyle>
            <a:lvl1pPr marL="0" indent="0">
              <a:buNone/>
              <a:defRPr b="1" cap="none" baseline="0">
                <a:ln w="19050">
                  <a:noFill/>
                </a:ln>
                <a:solidFill>
                  <a:schemeClr val="tx1">
                    <a:alpha val="58000"/>
                  </a:schemeClr>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Text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endParaRPr lang="en-US" dirty="0"/>
          </a:p>
        </p:txBody>
      </p:sp>
    </p:spTree>
    <p:extLst>
      <p:ext uri="{BB962C8B-B14F-4D97-AF65-F5344CB8AC3E}">
        <p14:creationId xmlns:p14="http://schemas.microsoft.com/office/powerpoint/2010/main" val="3510898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lTitle-wGhostWor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0A8BE7B-981F-947C-E026-88D42614C58E}"/>
              </a:ext>
            </a:extLst>
          </p:cNvPr>
          <p:cNvSpPr>
            <a:spLocks noGrp="1"/>
          </p:cNvSpPr>
          <p:nvPr>
            <p:ph type="body" sz="quarter" idx="35" hasCustomPrompt="1"/>
          </p:nvPr>
        </p:nvSpPr>
        <p:spPr>
          <a:xfrm>
            <a:off x="-218100" y="940739"/>
            <a:ext cx="13184658" cy="1481944"/>
          </a:xfrm>
        </p:spPr>
        <p:txBody>
          <a:bodyPr lIns="0" tIns="0" rIns="0" bIns="0">
            <a:spAutoFit/>
          </a:bodyPr>
          <a:lstStyle>
            <a:lvl1pPr>
              <a:buNone/>
              <a:defRPr sz="10700">
                <a:solidFill>
                  <a:schemeClr val="accent5">
                    <a:alpha val="30000"/>
                  </a:schemeClr>
                </a:solidFill>
                <a:latin typeface="+mj-lt"/>
              </a:defRPr>
            </a:lvl1pPr>
          </a:lstStyle>
          <a:p>
            <a:pPr lvl="0"/>
            <a:r>
              <a:rPr lang="en-US" dirty="0"/>
              <a:t>Ghost Text Here</a:t>
            </a:r>
          </a:p>
        </p:txBody>
      </p:sp>
      <p:sp>
        <p:nvSpPr>
          <p:cNvPr id="17" name="Text Placeholder 14">
            <a:extLst>
              <a:ext uri="{FF2B5EF4-FFF2-40B4-BE49-F238E27FC236}">
                <a16:creationId xmlns:a16="http://schemas.microsoft.com/office/drawing/2014/main" id="{633AC62D-8532-3C29-3365-9387732D29C0}"/>
              </a:ext>
            </a:extLst>
          </p:cNvPr>
          <p:cNvSpPr>
            <a:spLocks noGrp="1"/>
          </p:cNvSpPr>
          <p:nvPr>
            <p:ph type="body" sz="quarter" idx="34" hasCustomPrompt="1"/>
          </p:nvPr>
        </p:nvSpPr>
        <p:spPr>
          <a:xfrm>
            <a:off x="2468107" y="292608"/>
            <a:ext cx="9162239" cy="387798"/>
          </a:xfrm>
          <a:prstGeom prst="callout1">
            <a:avLst>
              <a:gd name="adj1" fmla="val 1752"/>
              <a:gd name="adj2" fmla="val -1362"/>
              <a:gd name="adj3" fmla="val 84000"/>
              <a:gd name="adj4" fmla="val -1351"/>
            </a:avLst>
          </a:prstGeom>
          <a:ln w="28575">
            <a:solidFill>
              <a:srgbClr val="797A6A"/>
            </a:solidFill>
          </a:ln>
        </p:spPr>
        <p:txBody>
          <a:bodyPr lIns="0" tIns="0" rIns="0" bIns="0" anchor="t" anchorCtr="0">
            <a:spAutoFit/>
          </a:bodyPr>
          <a:lstStyle>
            <a:lvl1pPr marL="0" indent="0">
              <a:buNone/>
              <a:defRPr b="1" cap="none" baseline="0">
                <a:ln w="19050">
                  <a:noFill/>
                </a:ln>
                <a:solidFill>
                  <a:schemeClr val="tx1">
                    <a:alpha val="58000"/>
                  </a:schemeClr>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Text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endParaRPr lang="en-US" dirty="0"/>
          </a:p>
        </p:txBody>
      </p:sp>
      <p:sp>
        <p:nvSpPr>
          <p:cNvPr id="2" name="Text Placeholder 14">
            <a:extLst>
              <a:ext uri="{FF2B5EF4-FFF2-40B4-BE49-F238E27FC236}">
                <a16:creationId xmlns:a16="http://schemas.microsoft.com/office/drawing/2014/main" id="{43E96501-3003-857C-957A-78A0DA4BAF2E}"/>
              </a:ext>
            </a:extLst>
          </p:cNvPr>
          <p:cNvSpPr>
            <a:spLocks noGrp="1"/>
          </p:cNvSpPr>
          <p:nvPr>
            <p:ph type="body" sz="quarter" idx="33" hasCustomPrompt="1"/>
          </p:nvPr>
        </p:nvSpPr>
        <p:spPr>
          <a:xfrm>
            <a:off x="389965" y="290289"/>
            <a:ext cx="1920240" cy="387798"/>
          </a:xfrm>
          <a:prstGeom prst="rect">
            <a:avLst/>
          </a:prstGeom>
        </p:spPr>
        <p:txBody>
          <a:bodyPr lIns="0" tIns="0" rIns="0" bIns="0" anchor="t" anchorCtr="0">
            <a:spAutoFit/>
          </a:bodyPr>
          <a:lstStyle>
            <a:lvl1pPr marL="0" indent="0">
              <a:buNone/>
              <a:defRPr cap="all" baseline="0">
                <a:solidFill>
                  <a:schemeClr val="accent1"/>
                </a:solidFill>
                <a:latin typeface="Montserrat Black" panose="00000A00000000000000" pitchFamily="2" charset="0"/>
              </a:defRPr>
            </a:lvl1pPr>
          </a:lstStyle>
          <a:p>
            <a:pPr lvl="0"/>
            <a:r>
              <a:rPr lang="en-US" dirty="0"/>
              <a:t>Updated</a:t>
            </a:r>
          </a:p>
        </p:txBody>
      </p:sp>
    </p:spTree>
    <p:extLst>
      <p:ext uri="{BB962C8B-B14F-4D97-AF65-F5344CB8AC3E}">
        <p14:creationId xmlns:p14="http://schemas.microsoft.com/office/powerpoint/2010/main" val="299071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White BGwHexes_02">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EBDEAF6-E567-DF49-E2C3-9241C8C9BF08}"/>
              </a:ext>
            </a:extLst>
          </p:cNvPr>
          <p:cNvSpPr>
            <a:spLocks noGrp="1"/>
          </p:cNvSpPr>
          <p:nvPr>
            <p:ph type="title" hasCustomPrompt="1"/>
          </p:nvPr>
        </p:nvSpPr>
        <p:spPr>
          <a:xfrm>
            <a:off x="0" y="2697717"/>
            <a:ext cx="12191999" cy="909480"/>
          </a:xfrm>
          <a:prstGeom prst="rect">
            <a:avLst/>
          </a:prstGeom>
          <a:effectLst/>
        </p:spPr>
        <p:txBody>
          <a:bodyPr>
            <a:spAutoFit/>
          </a:bodyPr>
          <a:lstStyle>
            <a:lvl1pPr algn="ctr">
              <a:defRPr sz="5900" b="0" cap="none" spc="0" baseline="0">
                <a:ln>
                  <a:noFill/>
                </a:ln>
                <a:solidFill>
                  <a:srgbClr val="505153"/>
                </a:solidFill>
                <a:effectLst/>
                <a:latin typeface="Montserrat Black" panose="00000A00000000000000" pitchFamily="2" charset="0"/>
              </a:defRPr>
            </a:lvl1pPr>
          </a:lstStyle>
          <a:p>
            <a:r>
              <a:rPr lang="en-US" dirty="0"/>
              <a:t>Slide Title</a:t>
            </a:r>
          </a:p>
        </p:txBody>
      </p:sp>
      <p:sp>
        <p:nvSpPr>
          <p:cNvPr id="7" name="Text Placeholder 6">
            <a:extLst>
              <a:ext uri="{FF2B5EF4-FFF2-40B4-BE49-F238E27FC236}">
                <a16:creationId xmlns:a16="http://schemas.microsoft.com/office/drawing/2014/main" id="{B21E29DF-B336-FCCC-E79C-432F8EB0D10E}"/>
              </a:ext>
            </a:extLst>
          </p:cNvPr>
          <p:cNvSpPr>
            <a:spLocks noGrp="1"/>
          </p:cNvSpPr>
          <p:nvPr>
            <p:ph type="body" sz="quarter" idx="11" hasCustomPrompt="1"/>
          </p:nvPr>
        </p:nvSpPr>
        <p:spPr>
          <a:xfrm>
            <a:off x="3393742" y="3607197"/>
            <a:ext cx="4790720" cy="424732"/>
          </a:xfrm>
          <a:prstGeom prst="rect">
            <a:avLst/>
          </a:prstGeom>
        </p:spPr>
        <p:txBody>
          <a:bodyPr wrap="square">
            <a:spAutoFit/>
          </a:bodyPr>
          <a:lstStyle>
            <a:lvl1pPr marL="0" indent="0" algn="r">
              <a:buFontTx/>
              <a:buNone/>
              <a:defRPr sz="2400" cap="all" baseline="0">
                <a:latin typeface="Montserrat" pitchFamily="2" charset="0"/>
              </a:defRPr>
            </a:lvl1pPr>
          </a:lstStyle>
          <a:p>
            <a:pPr lvl="0"/>
            <a:r>
              <a:rPr lang="en-US" dirty="0"/>
              <a:t>Tagline</a:t>
            </a:r>
          </a:p>
        </p:txBody>
      </p:sp>
      <p:sp>
        <p:nvSpPr>
          <p:cNvPr id="8" name="Freeform: Shape 7">
            <a:extLst>
              <a:ext uri="{FF2B5EF4-FFF2-40B4-BE49-F238E27FC236}">
                <a16:creationId xmlns:a16="http://schemas.microsoft.com/office/drawing/2014/main" id="{0E9AA182-F7F8-A599-EDA2-950931C5AA70}"/>
              </a:ext>
            </a:extLst>
          </p:cNvPr>
          <p:cNvSpPr/>
          <p:nvPr/>
        </p:nvSpPr>
        <p:spPr>
          <a:xfrm>
            <a:off x="11629858" y="1808210"/>
            <a:ext cx="1200405" cy="1061258"/>
          </a:xfrm>
          <a:custGeom>
            <a:avLst/>
            <a:gdLst>
              <a:gd name="connsiteX0" fmla="*/ 1265134 w 1766268"/>
              <a:gd name="connsiteY0" fmla="*/ 1561529 h 1561528"/>
              <a:gd name="connsiteX1" fmla="*/ 501134 w 1766268"/>
              <a:gd name="connsiteY1" fmla="*/ 1561529 h 1561528"/>
              <a:gd name="connsiteX2" fmla="*/ 397978 w 1766268"/>
              <a:gd name="connsiteY2" fmla="*/ 1501997 h 1561528"/>
              <a:gd name="connsiteX3" fmla="*/ 15931 w 1766268"/>
              <a:gd name="connsiteY3" fmla="*/ 840296 h 1561528"/>
              <a:gd name="connsiteX4" fmla="*/ 15931 w 1766268"/>
              <a:gd name="connsiteY4" fmla="*/ 721233 h 1561528"/>
              <a:gd name="connsiteX5" fmla="*/ 397978 w 1766268"/>
              <a:gd name="connsiteY5" fmla="*/ 59531 h 1561528"/>
              <a:gd name="connsiteX6" fmla="*/ 501134 w 1766268"/>
              <a:gd name="connsiteY6" fmla="*/ 0 h 1561528"/>
              <a:gd name="connsiteX7" fmla="*/ 1265134 w 1766268"/>
              <a:gd name="connsiteY7" fmla="*/ 0 h 1561528"/>
              <a:gd name="connsiteX8" fmla="*/ 1368290 w 1766268"/>
              <a:gd name="connsiteY8" fmla="*/ 59531 h 1561528"/>
              <a:gd name="connsiteX9" fmla="*/ 1750338 w 1766268"/>
              <a:gd name="connsiteY9" fmla="*/ 721233 h 1561528"/>
              <a:gd name="connsiteX10" fmla="*/ 1750338 w 1766268"/>
              <a:gd name="connsiteY10" fmla="*/ 840296 h 1561528"/>
              <a:gd name="connsiteX11" fmla="*/ 1368290 w 1766268"/>
              <a:gd name="connsiteY11" fmla="*/ 1501997 h 1561528"/>
              <a:gd name="connsiteX12" fmla="*/ 1265134 w 1766268"/>
              <a:gd name="connsiteY12" fmla="*/ 1561529 h 1561528"/>
              <a:gd name="connsiteX13" fmla="*/ 501134 w 1766268"/>
              <a:gd name="connsiteY13" fmla="*/ 28670 h 1561528"/>
              <a:gd name="connsiteX14" fmla="*/ 422743 w 1766268"/>
              <a:gd name="connsiteY14" fmla="*/ 73914 h 1561528"/>
              <a:gd name="connsiteX15" fmla="*/ 40695 w 1766268"/>
              <a:gd name="connsiteY15" fmla="*/ 735616 h 1561528"/>
              <a:gd name="connsiteX16" fmla="*/ 40695 w 1766268"/>
              <a:gd name="connsiteY16" fmla="*/ 826103 h 1561528"/>
              <a:gd name="connsiteX17" fmla="*/ 422743 w 1766268"/>
              <a:gd name="connsiteY17" fmla="*/ 1487805 h 1561528"/>
              <a:gd name="connsiteX18" fmla="*/ 501134 w 1766268"/>
              <a:gd name="connsiteY18" fmla="*/ 1533049 h 1561528"/>
              <a:gd name="connsiteX19" fmla="*/ 1265134 w 1766268"/>
              <a:gd name="connsiteY19" fmla="*/ 1533049 h 1561528"/>
              <a:gd name="connsiteX20" fmla="*/ 1343525 w 1766268"/>
              <a:gd name="connsiteY20" fmla="*/ 1487805 h 1561528"/>
              <a:gd name="connsiteX21" fmla="*/ 1725573 w 1766268"/>
              <a:gd name="connsiteY21" fmla="*/ 826103 h 1561528"/>
              <a:gd name="connsiteX22" fmla="*/ 1725573 w 1766268"/>
              <a:gd name="connsiteY22" fmla="*/ 735616 h 1561528"/>
              <a:gd name="connsiteX23" fmla="*/ 1343525 w 1766268"/>
              <a:gd name="connsiteY23" fmla="*/ 73914 h 1561528"/>
              <a:gd name="connsiteX24" fmla="*/ 1265134 w 1766268"/>
              <a:gd name="connsiteY24" fmla="*/ 28670 h 1561528"/>
              <a:gd name="connsiteX25" fmla="*/ 501134 w 1766268"/>
              <a:gd name="connsiteY25" fmla="*/ 28670 h 1561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66268" h="1561528">
                <a:moveTo>
                  <a:pt x="1265134" y="1561529"/>
                </a:moveTo>
                <a:lnTo>
                  <a:pt x="501134" y="1561529"/>
                </a:lnTo>
                <a:cubicBezTo>
                  <a:pt x="458748" y="1561529"/>
                  <a:pt x="419219" y="1538764"/>
                  <a:pt x="397978" y="1501997"/>
                </a:cubicBezTo>
                <a:lnTo>
                  <a:pt x="15931" y="840296"/>
                </a:lnTo>
                <a:cubicBezTo>
                  <a:pt x="-5310" y="803529"/>
                  <a:pt x="-5310" y="758000"/>
                  <a:pt x="15931" y="721233"/>
                </a:cubicBezTo>
                <a:lnTo>
                  <a:pt x="397978" y="59531"/>
                </a:lnTo>
                <a:cubicBezTo>
                  <a:pt x="419219" y="22765"/>
                  <a:pt x="458652" y="0"/>
                  <a:pt x="501134" y="0"/>
                </a:cubicBezTo>
                <a:lnTo>
                  <a:pt x="1265134" y="0"/>
                </a:lnTo>
                <a:cubicBezTo>
                  <a:pt x="1307520" y="0"/>
                  <a:pt x="1347049" y="22765"/>
                  <a:pt x="1368290" y="59531"/>
                </a:cubicBezTo>
                <a:lnTo>
                  <a:pt x="1750338" y="721233"/>
                </a:lnTo>
                <a:cubicBezTo>
                  <a:pt x="1771579" y="758000"/>
                  <a:pt x="1771579" y="803529"/>
                  <a:pt x="1750338" y="840296"/>
                </a:cubicBezTo>
                <a:lnTo>
                  <a:pt x="1368290" y="1501997"/>
                </a:lnTo>
                <a:cubicBezTo>
                  <a:pt x="1347049" y="1538764"/>
                  <a:pt x="1307616" y="1561529"/>
                  <a:pt x="1265134" y="1561529"/>
                </a:cubicBezTo>
                <a:close/>
                <a:moveTo>
                  <a:pt x="501134" y="28670"/>
                </a:moveTo>
                <a:cubicBezTo>
                  <a:pt x="468940" y="28670"/>
                  <a:pt x="438841" y="46006"/>
                  <a:pt x="422743" y="73914"/>
                </a:cubicBezTo>
                <a:lnTo>
                  <a:pt x="40695" y="735616"/>
                </a:lnTo>
                <a:cubicBezTo>
                  <a:pt x="24598" y="763524"/>
                  <a:pt x="24598" y="798195"/>
                  <a:pt x="40695" y="826103"/>
                </a:cubicBezTo>
                <a:lnTo>
                  <a:pt x="422743" y="1487805"/>
                </a:lnTo>
                <a:cubicBezTo>
                  <a:pt x="438841" y="1515713"/>
                  <a:pt x="468844" y="1533049"/>
                  <a:pt x="501134" y="1533049"/>
                </a:cubicBezTo>
                <a:lnTo>
                  <a:pt x="1265134" y="1533049"/>
                </a:lnTo>
                <a:cubicBezTo>
                  <a:pt x="1297329" y="1533049"/>
                  <a:pt x="1327428" y="1515713"/>
                  <a:pt x="1343525" y="1487805"/>
                </a:cubicBezTo>
                <a:lnTo>
                  <a:pt x="1725573" y="826103"/>
                </a:lnTo>
                <a:cubicBezTo>
                  <a:pt x="1741670" y="798195"/>
                  <a:pt x="1741670" y="763524"/>
                  <a:pt x="1725573" y="735616"/>
                </a:cubicBezTo>
                <a:lnTo>
                  <a:pt x="1343525" y="73914"/>
                </a:lnTo>
                <a:cubicBezTo>
                  <a:pt x="1327428" y="46006"/>
                  <a:pt x="1297424" y="28670"/>
                  <a:pt x="1265134" y="28670"/>
                </a:cubicBezTo>
                <a:lnTo>
                  <a:pt x="501134" y="28670"/>
                </a:lnTo>
                <a:close/>
              </a:path>
            </a:pathLst>
          </a:custGeom>
          <a:solidFill>
            <a:schemeClr val="accent4">
              <a:alpha val="74000"/>
            </a:schemeClr>
          </a:solidFill>
          <a:ln w="9525" cap="flat">
            <a:noFill/>
            <a:prstDash val="solid"/>
            <a:miter/>
          </a:ln>
        </p:spPr>
        <p:txBody>
          <a:bodyPr rtlCol="0" anchor="ctr"/>
          <a:lstStyle/>
          <a:p>
            <a:endParaRPr lang="en-US">
              <a:solidFill>
                <a:schemeClr val="accent4"/>
              </a:solidFill>
            </a:endParaRPr>
          </a:p>
        </p:txBody>
      </p:sp>
      <p:sp>
        <p:nvSpPr>
          <p:cNvPr id="9" name="Freeform: Shape 8">
            <a:extLst>
              <a:ext uri="{FF2B5EF4-FFF2-40B4-BE49-F238E27FC236}">
                <a16:creationId xmlns:a16="http://schemas.microsoft.com/office/drawing/2014/main" id="{8A314965-E9B9-DC40-E1AA-A3160F31A964}"/>
              </a:ext>
            </a:extLst>
          </p:cNvPr>
          <p:cNvSpPr/>
          <p:nvPr/>
        </p:nvSpPr>
        <p:spPr>
          <a:xfrm>
            <a:off x="9582882" y="408410"/>
            <a:ext cx="1038098" cy="1277729"/>
          </a:xfrm>
          <a:custGeom>
            <a:avLst/>
            <a:gdLst>
              <a:gd name="connsiteX0" fmla="*/ 1511427 w 1527452"/>
              <a:gd name="connsiteY0" fmla="*/ 880491 h 1880044"/>
              <a:gd name="connsiteX1" fmla="*/ 1059466 w 1527452"/>
              <a:gd name="connsiteY1" fmla="*/ 97631 h 1880044"/>
              <a:gd name="connsiteX2" fmla="*/ 956310 w 1527452"/>
              <a:gd name="connsiteY2" fmla="*/ 38100 h 1880044"/>
              <a:gd name="connsiteX3" fmla="*/ 112586 w 1527452"/>
              <a:gd name="connsiteY3" fmla="*/ 38100 h 1880044"/>
              <a:gd name="connsiteX4" fmla="*/ 62198 w 1527452"/>
              <a:gd name="connsiteY4" fmla="*/ 0 h 1880044"/>
              <a:gd name="connsiteX5" fmla="*/ 9811 w 1527452"/>
              <a:gd name="connsiteY5" fmla="*/ 52388 h 1880044"/>
              <a:gd name="connsiteX6" fmla="*/ 62198 w 1527452"/>
              <a:gd name="connsiteY6" fmla="*/ 104775 h 1880044"/>
              <a:gd name="connsiteX7" fmla="*/ 112586 w 1527452"/>
              <a:gd name="connsiteY7" fmla="*/ 66675 h 1880044"/>
              <a:gd name="connsiteX8" fmla="*/ 956310 w 1527452"/>
              <a:gd name="connsiteY8" fmla="*/ 66675 h 1880044"/>
              <a:gd name="connsiteX9" fmla="*/ 1034701 w 1527452"/>
              <a:gd name="connsiteY9" fmla="*/ 111919 h 1880044"/>
              <a:gd name="connsiteX10" fmla="*/ 1486662 w 1527452"/>
              <a:gd name="connsiteY10" fmla="*/ 894779 h 1880044"/>
              <a:gd name="connsiteX11" fmla="*/ 1486662 w 1527452"/>
              <a:gd name="connsiteY11" fmla="*/ 985266 h 1880044"/>
              <a:gd name="connsiteX12" fmla="*/ 1034701 w 1527452"/>
              <a:gd name="connsiteY12" fmla="*/ 1768126 h 1880044"/>
              <a:gd name="connsiteX13" fmla="*/ 956310 w 1527452"/>
              <a:gd name="connsiteY13" fmla="*/ 1813370 h 1880044"/>
              <a:gd name="connsiteX14" fmla="*/ 102775 w 1527452"/>
              <a:gd name="connsiteY14" fmla="*/ 1813370 h 1880044"/>
              <a:gd name="connsiteX15" fmla="*/ 52388 w 1527452"/>
              <a:gd name="connsiteY15" fmla="*/ 1775270 h 1880044"/>
              <a:gd name="connsiteX16" fmla="*/ 0 w 1527452"/>
              <a:gd name="connsiteY16" fmla="*/ 1827657 h 1880044"/>
              <a:gd name="connsiteX17" fmla="*/ 52388 w 1527452"/>
              <a:gd name="connsiteY17" fmla="*/ 1880045 h 1880044"/>
              <a:gd name="connsiteX18" fmla="*/ 102775 w 1527452"/>
              <a:gd name="connsiteY18" fmla="*/ 1841945 h 1880044"/>
              <a:gd name="connsiteX19" fmla="*/ 956405 w 1527452"/>
              <a:gd name="connsiteY19" fmla="*/ 1841945 h 1880044"/>
              <a:gd name="connsiteX20" fmla="*/ 1059561 w 1527452"/>
              <a:gd name="connsiteY20" fmla="*/ 1782413 h 1880044"/>
              <a:gd name="connsiteX21" fmla="*/ 1511522 w 1527452"/>
              <a:gd name="connsiteY21" fmla="*/ 999554 h 1880044"/>
              <a:gd name="connsiteX22" fmla="*/ 1511522 w 1527452"/>
              <a:gd name="connsiteY22" fmla="*/ 880491 h 188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7452" h="1880044">
                <a:moveTo>
                  <a:pt x="1511427" y="880491"/>
                </a:moveTo>
                <a:lnTo>
                  <a:pt x="1059466" y="97631"/>
                </a:lnTo>
                <a:cubicBezTo>
                  <a:pt x="1038225" y="60960"/>
                  <a:pt x="998792" y="38100"/>
                  <a:pt x="956310" y="38100"/>
                </a:cubicBezTo>
                <a:lnTo>
                  <a:pt x="112586" y="38100"/>
                </a:lnTo>
                <a:cubicBezTo>
                  <a:pt x="106394" y="16097"/>
                  <a:pt x="86201" y="0"/>
                  <a:pt x="62198" y="0"/>
                </a:cubicBezTo>
                <a:cubicBezTo>
                  <a:pt x="33242" y="0"/>
                  <a:pt x="9811" y="23432"/>
                  <a:pt x="9811" y="52388"/>
                </a:cubicBezTo>
                <a:cubicBezTo>
                  <a:pt x="9811" y="81344"/>
                  <a:pt x="33242" y="104775"/>
                  <a:pt x="62198" y="104775"/>
                </a:cubicBezTo>
                <a:cubicBezTo>
                  <a:pt x="86201" y="104775"/>
                  <a:pt x="106299" y="88678"/>
                  <a:pt x="112586" y="66675"/>
                </a:cubicBezTo>
                <a:lnTo>
                  <a:pt x="956310" y="66675"/>
                </a:lnTo>
                <a:cubicBezTo>
                  <a:pt x="988505" y="66675"/>
                  <a:pt x="1018604" y="84011"/>
                  <a:pt x="1034701" y="111919"/>
                </a:cubicBezTo>
                <a:lnTo>
                  <a:pt x="1486662" y="894779"/>
                </a:lnTo>
                <a:cubicBezTo>
                  <a:pt x="1502759" y="922687"/>
                  <a:pt x="1502759" y="957358"/>
                  <a:pt x="1486662" y="985266"/>
                </a:cubicBezTo>
                <a:lnTo>
                  <a:pt x="1034701" y="1768126"/>
                </a:lnTo>
                <a:cubicBezTo>
                  <a:pt x="1018604" y="1796034"/>
                  <a:pt x="988600" y="1813370"/>
                  <a:pt x="956310" y="1813370"/>
                </a:cubicBezTo>
                <a:lnTo>
                  <a:pt x="102775" y="1813370"/>
                </a:lnTo>
                <a:cubicBezTo>
                  <a:pt x="96584" y="1791367"/>
                  <a:pt x="76391" y="1775270"/>
                  <a:pt x="52388" y="1775270"/>
                </a:cubicBezTo>
                <a:cubicBezTo>
                  <a:pt x="23432" y="1775270"/>
                  <a:pt x="0" y="1798701"/>
                  <a:pt x="0" y="1827657"/>
                </a:cubicBezTo>
                <a:cubicBezTo>
                  <a:pt x="0" y="1856613"/>
                  <a:pt x="23432" y="1880045"/>
                  <a:pt x="52388" y="1880045"/>
                </a:cubicBezTo>
                <a:cubicBezTo>
                  <a:pt x="76391" y="1880045"/>
                  <a:pt x="96488" y="1863947"/>
                  <a:pt x="102775" y="1841945"/>
                </a:cubicBezTo>
                <a:lnTo>
                  <a:pt x="956405" y="1841945"/>
                </a:lnTo>
                <a:cubicBezTo>
                  <a:pt x="998792" y="1841945"/>
                  <a:pt x="1038320" y="1819180"/>
                  <a:pt x="1059561" y="1782413"/>
                </a:cubicBezTo>
                <a:lnTo>
                  <a:pt x="1511522" y="999554"/>
                </a:lnTo>
                <a:cubicBezTo>
                  <a:pt x="1532763" y="962882"/>
                  <a:pt x="1532763" y="917162"/>
                  <a:pt x="1511522" y="880491"/>
                </a:cubicBezTo>
                <a:close/>
              </a:path>
            </a:pathLst>
          </a:custGeom>
          <a:solidFill>
            <a:schemeClr val="accent4">
              <a:alpha val="74000"/>
            </a:schemeClr>
          </a:solidFill>
          <a:ln w="9525" cap="flat">
            <a:noFill/>
            <a:prstDash val="solid"/>
            <a:miter/>
          </a:ln>
        </p:spPr>
        <p:txBody>
          <a:bodyPr rtlCol="0" anchor="ctr"/>
          <a:lstStyle/>
          <a:p>
            <a:endParaRPr lang="en-US">
              <a:solidFill>
                <a:schemeClr val="accent4"/>
              </a:solidFill>
            </a:endParaRPr>
          </a:p>
        </p:txBody>
      </p:sp>
      <p:sp>
        <p:nvSpPr>
          <p:cNvPr id="10" name="Freeform: Shape 9">
            <a:extLst>
              <a:ext uri="{FF2B5EF4-FFF2-40B4-BE49-F238E27FC236}">
                <a16:creationId xmlns:a16="http://schemas.microsoft.com/office/drawing/2014/main" id="{EB259327-CF7A-7409-EF9A-7E95AB29D547}"/>
              </a:ext>
            </a:extLst>
          </p:cNvPr>
          <p:cNvSpPr/>
          <p:nvPr/>
        </p:nvSpPr>
        <p:spPr>
          <a:xfrm>
            <a:off x="10505215" y="117510"/>
            <a:ext cx="899372" cy="867443"/>
          </a:xfrm>
          <a:custGeom>
            <a:avLst/>
            <a:gdLst>
              <a:gd name="connsiteX0" fmla="*/ 1270849 w 1323331"/>
              <a:gd name="connsiteY0" fmla="*/ 875729 h 1276350"/>
              <a:gd name="connsiteX1" fmla="*/ 1218462 w 1323331"/>
              <a:gd name="connsiteY1" fmla="*/ 928116 h 1276350"/>
              <a:gd name="connsiteX2" fmla="*/ 1233607 w 1323331"/>
              <a:gd name="connsiteY2" fmla="*/ 964883 h 1276350"/>
              <a:gd name="connsiteX3" fmla="*/ 1096447 w 1323331"/>
              <a:gd name="connsiteY3" fmla="*/ 1202531 h 1276350"/>
              <a:gd name="connsiteX4" fmla="*/ 1018056 w 1323331"/>
              <a:gd name="connsiteY4" fmla="*/ 1247775 h 1276350"/>
              <a:gd name="connsiteX5" fmla="*/ 418648 w 1323331"/>
              <a:gd name="connsiteY5" fmla="*/ 1247775 h 1276350"/>
              <a:gd name="connsiteX6" fmla="*/ 340257 w 1323331"/>
              <a:gd name="connsiteY6" fmla="*/ 1202531 h 1276350"/>
              <a:gd name="connsiteX7" fmla="*/ 40600 w 1323331"/>
              <a:gd name="connsiteY7" fmla="*/ 683419 h 1276350"/>
              <a:gd name="connsiteX8" fmla="*/ 40600 w 1323331"/>
              <a:gd name="connsiteY8" fmla="*/ 592931 h 1276350"/>
              <a:gd name="connsiteX9" fmla="*/ 340257 w 1323331"/>
              <a:gd name="connsiteY9" fmla="*/ 73819 h 1276350"/>
              <a:gd name="connsiteX10" fmla="*/ 418648 w 1323331"/>
              <a:gd name="connsiteY10" fmla="*/ 28575 h 1276350"/>
              <a:gd name="connsiteX11" fmla="*/ 1018056 w 1323331"/>
              <a:gd name="connsiteY11" fmla="*/ 28575 h 1276350"/>
              <a:gd name="connsiteX12" fmla="*/ 1096447 w 1323331"/>
              <a:gd name="connsiteY12" fmla="*/ 73819 h 1276350"/>
              <a:gd name="connsiteX13" fmla="*/ 1232845 w 1323331"/>
              <a:gd name="connsiteY13" fmla="*/ 310039 h 1276350"/>
              <a:gd name="connsiteX14" fmla="*/ 1218557 w 1323331"/>
              <a:gd name="connsiteY14" fmla="*/ 345948 h 1276350"/>
              <a:gd name="connsiteX15" fmla="*/ 1270945 w 1323331"/>
              <a:gd name="connsiteY15" fmla="*/ 398336 h 1276350"/>
              <a:gd name="connsiteX16" fmla="*/ 1323332 w 1323331"/>
              <a:gd name="connsiteY16" fmla="*/ 345948 h 1276350"/>
              <a:gd name="connsiteX17" fmla="*/ 1270945 w 1323331"/>
              <a:gd name="connsiteY17" fmla="*/ 293561 h 1276350"/>
              <a:gd name="connsiteX18" fmla="*/ 1257324 w 1323331"/>
              <a:gd name="connsiteY18" fmla="*/ 295370 h 1276350"/>
              <a:gd name="connsiteX19" fmla="*/ 1121212 w 1323331"/>
              <a:gd name="connsiteY19" fmla="*/ 59531 h 1276350"/>
              <a:gd name="connsiteX20" fmla="*/ 1018151 w 1323331"/>
              <a:gd name="connsiteY20" fmla="*/ 0 h 1276350"/>
              <a:gd name="connsiteX21" fmla="*/ 418743 w 1323331"/>
              <a:gd name="connsiteY21" fmla="*/ 0 h 1276350"/>
              <a:gd name="connsiteX22" fmla="*/ 315587 w 1323331"/>
              <a:gd name="connsiteY22" fmla="*/ 59531 h 1276350"/>
              <a:gd name="connsiteX23" fmla="*/ 15931 w 1323331"/>
              <a:gd name="connsiteY23" fmla="*/ 578644 h 1276350"/>
              <a:gd name="connsiteX24" fmla="*/ 15931 w 1323331"/>
              <a:gd name="connsiteY24" fmla="*/ 697706 h 1276350"/>
              <a:gd name="connsiteX25" fmla="*/ 315587 w 1323331"/>
              <a:gd name="connsiteY25" fmla="*/ 1216819 h 1276350"/>
              <a:gd name="connsiteX26" fmla="*/ 418743 w 1323331"/>
              <a:gd name="connsiteY26" fmla="*/ 1276350 h 1276350"/>
              <a:gd name="connsiteX27" fmla="*/ 1018151 w 1323331"/>
              <a:gd name="connsiteY27" fmla="*/ 1276350 h 1276350"/>
              <a:gd name="connsiteX28" fmla="*/ 1121212 w 1323331"/>
              <a:gd name="connsiteY28" fmla="*/ 1216819 h 1276350"/>
              <a:gd name="connsiteX29" fmla="*/ 1258562 w 1323331"/>
              <a:gd name="connsiteY29" fmla="*/ 978979 h 1276350"/>
              <a:gd name="connsiteX30" fmla="*/ 1270945 w 1323331"/>
              <a:gd name="connsiteY30" fmla="*/ 980504 h 1276350"/>
              <a:gd name="connsiteX31" fmla="*/ 1323332 w 1323331"/>
              <a:gd name="connsiteY31" fmla="*/ 928116 h 1276350"/>
              <a:gd name="connsiteX32" fmla="*/ 1270945 w 1323331"/>
              <a:gd name="connsiteY32" fmla="*/ 875729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23331" h="1276350">
                <a:moveTo>
                  <a:pt x="1270849" y="875729"/>
                </a:moveTo>
                <a:cubicBezTo>
                  <a:pt x="1241893" y="875729"/>
                  <a:pt x="1218462" y="899160"/>
                  <a:pt x="1218462" y="928116"/>
                </a:cubicBezTo>
                <a:cubicBezTo>
                  <a:pt x="1218462" y="942499"/>
                  <a:pt x="1224272" y="955453"/>
                  <a:pt x="1233607" y="964883"/>
                </a:cubicBezTo>
                <a:lnTo>
                  <a:pt x="1096447" y="1202531"/>
                </a:lnTo>
                <a:cubicBezTo>
                  <a:pt x="1080349" y="1230440"/>
                  <a:pt x="1050346" y="1247775"/>
                  <a:pt x="1018056" y="1247775"/>
                </a:cubicBezTo>
                <a:lnTo>
                  <a:pt x="418648" y="1247775"/>
                </a:lnTo>
                <a:cubicBezTo>
                  <a:pt x="386453" y="1247775"/>
                  <a:pt x="356354" y="1230440"/>
                  <a:pt x="340257" y="1202531"/>
                </a:cubicBezTo>
                <a:lnTo>
                  <a:pt x="40600" y="683419"/>
                </a:lnTo>
                <a:cubicBezTo>
                  <a:pt x="24503" y="655511"/>
                  <a:pt x="24503" y="620840"/>
                  <a:pt x="40600" y="592931"/>
                </a:cubicBezTo>
                <a:lnTo>
                  <a:pt x="340257" y="73819"/>
                </a:lnTo>
                <a:cubicBezTo>
                  <a:pt x="356354" y="45911"/>
                  <a:pt x="386358" y="28575"/>
                  <a:pt x="418648" y="28575"/>
                </a:cubicBezTo>
                <a:lnTo>
                  <a:pt x="1018056" y="28575"/>
                </a:lnTo>
                <a:cubicBezTo>
                  <a:pt x="1050250" y="28575"/>
                  <a:pt x="1080349" y="45911"/>
                  <a:pt x="1096447" y="73819"/>
                </a:cubicBezTo>
                <a:lnTo>
                  <a:pt x="1232845" y="310039"/>
                </a:lnTo>
                <a:cubicBezTo>
                  <a:pt x="1223986" y="319373"/>
                  <a:pt x="1218557" y="332042"/>
                  <a:pt x="1218557" y="345948"/>
                </a:cubicBezTo>
                <a:cubicBezTo>
                  <a:pt x="1218557" y="374904"/>
                  <a:pt x="1241989" y="398336"/>
                  <a:pt x="1270945" y="398336"/>
                </a:cubicBezTo>
                <a:cubicBezTo>
                  <a:pt x="1299901" y="398336"/>
                  <a:pt x="1323332" y="374904"/>
                  <a:pt x="1323332" y="345948"/>
                </a:cubicBezTo>
                <a:cubicBezTo>
                  <a:pt x="1323332" y="316992"/>
                  <a:pt x="1299901" y="293561"/>
                  <a:pt x="1270945" y="293561"/>
                </a:cubicBezTo>
                <a:cubicBezTo>
                  <a:pt x="1266277" y="293561"/>
                  <a:pt x="1261705" y="294227"/>
                  <a:pt x="1257324" y="295370"/>
                </a:cubicBezTo>
                <a:lnTo>
                  <a:pt x="1121212" y="59531"/>
                </a:lnTo>
                <a:cubicBezTo>
                  <a:pt x="1099971" y="22860"/>
                  <a:pt x="1060537" y="0"/>
                  <a:pt x="1018151" y="0"/>
                </a:cubicBezTo>
                <a:lnTo>
                  <a:pt x="418743" y="0"/>
                </a:lnTo>
                <a:cubicBezTo>
                  <a:pt x="376357" y="0"/>
                  <a:pt x="336828" y="22860"/>
                  <a:pt x="315587" y="59531"/>
                </a:cubicBezTo>
                <a:lnTo>
                  <a:pt x="15931" y="578644"/>
                </a:lnTo>
                <a:cubicBezTo>
                  <a:pt x="-5310" y="615315"/>
                  <a:pt x="-5310" y="661035"/>
                  <a:pt x="15931" y="697706"/>
                </a:cubicBezTo>
                <a:lnTo>
                  <a:pt x="315587" y="1216819"/>
                </a:lnTo>
                <a:cubicBezTo>
                  <a:pt x="336828" y="1253490"/>
                  <a:pt x="376261" y="1276350"/>
                  <a:pt x="418743" y="1276350"/>
                </a:cubicBezTo>
                <a:lnTo>
                  <a:pt x="1018151" y="1276350"/>
                </a:lnTo>
                <a:cubicBezTo>
                  <a:pt x="1060537" y="1276350"/>
                  <a:pt x="1100066" y="1253490"/>
                  <a:pt x="1121212" y="1216819"/>
                </a:cubicBezTo>
                <a:lnTo>
                  <a:pt x="1258562" y="978979"/>
                </a:lnTo>
                <a:cubicBezTo>
                  <a:pt x="1262563" y="979932"/>
                  <a:pt x="1266658" y="980504"/>
                  <a:pt x="1270945" y="980504"/>
                </a:cubicBezTo>
                <a:cubicBezTo>
                  <a:pt x="1299901" y="980504"/>
                  <a:pt x="1323332" y="957072"/>
                  <a:pt x="1323332" y="928116"/>
                </a:cubicBezTo>
                <a:cubicBezTo>
                  <a:pt x="1323332" y="899160"/>
                  <a:pt x="1299901" y="875729"/>
                  <a:pt x="1270945" y="875729"/>
                </a:cubicBezTo>
                <a:close/>
              </a:path>
            </a:pathLst>
          </a:custGeom>
          <a:solidFill>
            <a:schemeClr val="accent4">
              <a:alpha val="74000"/>
            </a:schemeClr>
          </a:solidFill>
          <a:ln w="9525" cap="flat">
            <a:noFill/>
            <a:prstDash val="solid"/>
            <a:miter/>
          </a:ln>
        </p:spPr>
        <p:txBody>
          <a:bodyPr rtlCol="0" anchor="ctr"/>
          <a:lstStyle/>
          <a:p>
            <a:endParaRPr lang="en-US">
              <a:solidFill>
                <a:schemeClr val="accent4"/>
              </a:solidFill>
            </a:endParaRPr>
          </a:p>
        </p:txBody>
      </p:sp>
      <p:sp>
        <p:nvSpPr>
          <p:cNvPr id="11" name="Freeform: Shape 10">
            <a:extLst>
              <a:ext uri="{FF2B5EF4-FFF2-40B4-BE49-F238E27FC236}">
                <a16:creationId xmlns:a16="http://schemas.microsoft.com/office/drawing/2014/main" id="{6AF0FF18-FC7F-B14C-A7DD-4EFAEF434062}"/>
              </a:ext>
            </a:extLst>
          </p:cNvPr>
          <p:cNvSpPr/>
          <p:nvPr/>
        </p:nvSpPr>
        <p:spPr>
          <a:xfrm>
            <a:off x="11995671" y="168319"/>
            <a:ext cx="816950" cy="71208"/>
          </a:xfrm>
          <a:custGeom>
            <a:avLst/>
            <a:gdLst>
              <a:gd name="connsiteX0" fmla="*/ 1202055 w 1202055"/>
              <a:gd name="connsiteY0" fmla="*/ 38100 h 104775"/>
              <a:gd name="connsiteX1" fmla="*/ 102775 w 1202055"/>
              <a:gd name="connsiteY1" fmla="*/ 38100 h 104775"/>
              <a:gd name="connsiteX2" fmla="*/ 52388 w 1202055"/>
              <a:gd name="connsiteY2" fmla="*/ 0 h 104775"/>
              <a:gd name="connsiteX3" fmla="*/ 0 w 1202055"/>
              <a:gd name="connsiteY3" fmla="*/ 52388 h 104775"/>
              <a:gd name="connsiteX4" fmla="*/ 52388 w 1202055"/>
              <a:gd name="connsiteY4" fmla="*/ 104775 h 104775"/>
              <a:gd name="connsiteX5" fmla="*/ 102775 w 1202055"/>
              <a:gd name="connsiteY5" fmla="*/ 66675 h 104775"/>
              <a:gd name="connsiteX6" fmla="*/ 1202055 w 1202055"/>
              <a:gd name="connsiteY6" fmla="*/ 66675 h 104775"/>
              <a:gd name="connsiteX7" fmla="*/ 1202055 w 1202055"/>
              <a:gd name="connsiteY7" fmla="*/ 3810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2055" h="104775">
                <a:moveTo>
                  <a:pt x="1202055" y="38100"/>
                </a:moveTo>
                <a:lnTo>
                  <a:pt x="102775" y="38100"/>
                </a:lnTo>
                <a:cubicBezTo>
                  <a:pt x="96583" y="16097"/>
                  <a:pt x="76390" y="0"/>
                  <a:pt x="52388" y="0"/>
                </a:cubicBezTo>
                <a:cubicBezTo>
                  <a:pt x="23431" y="0"/>
                  <a:pt x="0" y="23432"/>
                  <a:pt x="0" y="52388"/>
                </a:cubicBezTo>
                <a:cubicBezTo>
                  <a:pt x="0" y="81343"/>
                  <a:pt x="23431" y="104775"/>
                  <a:pt x="52388" y="104775"/>
                </a:cubicBezTo>
                <a:cubicBezTo>
                  <a:pt x="76390" y="104775"/>
                  <a:pt x="96488" y="88678"/>
                  <a:pt x="102775" y="66675"/>
                </a:cubicBezTo>
                <a:lnTo>
                  <a:pt x="1202055" y="66675"/>
                </a:lnTo>
                <a:lnTo>
                  <a:pt x="1202055" y="38100"/>
                </a:lnTo>
                <a:close/>
              </a:path>
            </a:pathLst>
          </a:custGeom>
          <a:solidFill>
            <a:schemeClr val="accent4">
              <a:alpha val="74000"/>
            </a:schemeClr>
          </a:solidFill>
          <a:ln w="9525" cap="flat">
            <a:noFill/>
            <a:prstDash val="solid"/>
            <a:miter/>
          </a:ln>
        </p:spPr>
        <p:txBody>
          <a:bodyPr rtlCol="0" anchor="ctr"/>
          <a:lstStyle/>
          <a:p>
            <a:endParaRPr lang="en-US">
              <a:solidFill>
                <a:schemeClr val="accent4"/>
              </a:solidFill>
            </a:endParaRPr>
          </a:p>
        </p:txBody>
      </p:sp>
      <p:sp>
        <p:nvSpPr>
          <p:cNvPr id="12" name="Freeform: Shape 11">
            <a:extLst>
              <a:ext uri="{FF2B5EF4-FFF2-40B4-BE49-F238E27FC236}">
                <a16:creationId xmlns:a16="http://schemas.microsoft.com/office/drawing/2014/main" id="{10EECBAD-D84B-C397-74E3-1E57B01D4ACB}"/>
              </a:ext>
            </a:extLst>
          </p:cNvPr>
          <p:cNvSpPr/>
          <p:nvPr/>
        </p:nvSpPr>
        <p:spPr>
          <a:xfrm>
            <a:off x="11764749" y="327490"/>
            <a:ext cx="1211069" cy="1176939"/>
          </a:xfrm>
          <a:custGeom>
            <a:avLst/>
            <a:gdLst>
              <a:gd name="connsiteX0" fmla="*/ 1766126 w 1781960"/>
              <a:gd name="connsiteY0" fmla="*/ 806291 h 1731740"/>
              <a:gd name="connsiteX1" fmla="*/ 1335024 w 1781960"/>
              <a:gd name="connsiteY1" fmla="*/ 59531 h 1731740"/>
              <a:gd name="connsiteX2" fmla="*/ 1231868 w 1781960"/>
              <a:gd name="connsiteY2" fmla="*/ 0 h 1731740"/>
              <a:gd name="connsiteX3" fmla="*/ 369570 w 1781960"/>
              <a:gd name="connsiteY3" fmla="*/ 0 h 1731740"/>
              <a:gd name="connsiteX4" fmla="*/ 266414 w 1781960"/>
              <a:gd name="connsiteY4" fmla="*/ 59531 h 1731740"/>
              <a:gd name="connsiteX5" fmla="*/ 64198 w 1781960"/>
              <a:gd name="connsiteY5" fmla="*/ 409766 h 1731740"/>
              <a:gd name="connsiteX6" fmla="*/ 52388 w 1781960"/>
              <a:gd name="connsiteY6" fmla="*/ 408432 h 1731740"/>
              <a:gd name="connsiteX7" fmla="*/ 0 w 1781960"/>
              <a:gd name="connsiteY7" fmla="*/ 460820 h 1731740"/>
              <a:gd name="connsiteX8" fmla="*/ 52388 w 1781960"/>
              <a:gd name="connsiteY8" fmla="*/ 513207 h 1731740"/>
              <a:gd name="connsiteX9" fmla="*/ 104775 w 1781960"/>
              <a:gd name="connsiteY9" fmla="*/ 460820 h 1731740"/>
              <a:gd name="connsiteX10" fmla="*/ 89249 w 1781960"/>
              <a:gd name="connsiteY10" fmla="*/ 423577 h 1731740"/>
              <a:gd name="connsiteX11" fmla="*/ 291179 w 1781960"/>
              <a:gd name="connsiteY11" fmla="*/ 73914 h 1731740"/>
              <a:gd name="connsiteX12" fmla="*/ 369570 w 1781960"/>
              <a:gd name="connsiteY12" fmla="*/ 28670 h 1731740"/>
              <a:gd name="connsiteX13" fmla="*/ 1231868 w 1781960"/>
              <a:gd name="connsiteY13" fmla="*/ 28670 h 1731740"/>
              <a:gd name="connsiteX14" fmla="*/ 1310259 w 1781960"/>
              <a:gd name="connsiteY14" fmla="*/ 73914 h 1731740"/>
              <a:gd name="connsiteX15" fmla="*/ 1741360 w 1781960"/>
              <a:gd name="connsiteY15" fmla="*/ 820674 h 1731740"/>
              <a:gd name="connsiteX16" fmla="*/ 1741360 w 1781960"/>
              <a:gd name="connsiteY16" fmla="*/ 911162 h 1731740"/>
              <a:gd name="connsiteX17" fmla="*/ 1310259 w 1781960"/>
              <a:gd name="connsiteY17" fmla="*/ 1657922 h 1731740"/>
              <a:gd name="connsiteX18" fmla="*/ 1231868 w 1781960"/>
              <a:gd name="connsiteY18" fmla="*/ 1703165 h 1731740"/>
              <a:gd name="connsiteX19" fmla="*/ 369570 w 1781960"/>
              <a:gd name="connsiteY19" fmla="*/ 1703165 h 1731740"/>
              <a:gd name="connsiteX20" fmla="*/ 291179 w 1781960"/>
              <a:gd name="connsiteY20" fmla="*/ 1657922 h 1731740"/>
              <a:gd name="connsiteX21" fmla="*/ 85725 w 1781960"/>
              <a:gd name="connsiteY21" fmla="*/ 1302067 h 1731740"/>
              <a:gd name="connsiteX22" fmla="*/ 104775 w 1781960"/>
              <a:gd name="connsiteY22" fmla="*/ 1261586 h 1731740"/>
              <a:gd name="connsiteX23" fmla="*/ 52388 w 1781960"/>
              <a:gd name="connsiteY23" fmla="*/ 1209199 h 1731740"/>
              <a:gd name="connsiteX24" fmla="*/ 0 w 1781960"/>
              <a:gd name="connsiteY24" fmla="*/ 1261586 h 1731740"/>
              <a:gd name="connsiteX25" fmla="*/ 52388 w 1781960"/>
              <a:gd name="connsiteY25" fmla="*/ 1313974 h 1731740"/>
              <a:gd name="connsiteX26" fmla="*/ 59246 w 1781960"/>
              <a:gd name="connsiteY26" fmla="*/ 1313498 h 1731740"/>
              <a:gd name="connsiteX27" fmla="*/ 266319 w 1781960"/>
              <a:gd name="connsiteY27" fmla="*/ 1672209 h 1731740"/>
              <a:gd name="connsiteX28" fmla="*/ 369475 w 1781960"/>
              <a:gd name="connsiteY28" fmla="*/ 1731740 h 1731740"/>
              <a:gd name="connsiteX29" fmla="*/ 1231773 w 1781960"/>
              <a:gd name="connsiteY29" fmla="*/ 1731740 h 1731740"/>
              <a:gd name="connsiteX30" fmla="*/ 1334929 w 1781960"/>
              <a:gd name="connsiteY30" fmla="*/ 1672209 h 1731740"/>
              <a:gd name="connsiteX31" fmla="*/ 1766030 w 1781960"/>
              <a:gd name="connsiteY31" fmla="*/ 925449 h 1731740"/>
              <a:gd name="connsiteX32" fmla="*/ 1766030 w 1781960"/>
              <a:gd name="connsiteY32" fmla="*/ 806387 h 173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81960" h="1731740">
                <a:moveTo>
                  <a:pt x="1766126" y="806291"/>
                </a:moveTo>
                <a:lnTo>
                  <a:pt x="1335024" y="59531"/>
                </a:lnTo>
                <a:cubicBezTo>
                  <a:pt x="1313783" y="22860"/>
                  <a:pt x="1274350" y="0"/>
                  <a:pt x="1231868" y="0"/>
                </a:cubicBezTo>
                <a:lnTo>
                  <a:pt x="369570" y="0"/>
                </a:lnTo>
                <a:cubicBezTo>
                  <a:pt x="327184" y="0"/>
                  <a:pt x="287655" y="22765"/>
                  <a:pt x="266414" y="59531"/>
                </a:cubicBezTo>
                <a:lnTo>
                  <a:pt x="64198" y="409766"/>
                </a:lnTo>
                <a:cubicBezTo>
                  <a:pt x="60388" y="408908"/>
                  <a:pt x="56483" y="408432"/>
                  <a:pt x="52388" y="408432"/>
                </a:cubicBezTo>
                <a:cubicBezTo>
                  <a:pt x="23431" y="408432"/>
                  <a:pt x="0" y="431864"/>
                  <a:pt x="0" y="460820"/>
                </a:cubicBezTo>
                <a:cubicBezTo>
                  <a:pt x="0" y="489776"/>
                  <a:pt x="23431" y="513207"/>
                  <a:pt x="52388" y="513207"/>
                </a:cubicBezTo>
                <a:cubicBezTo>
                  <a:pt x="81344" y="513207"/>
                  <a:pt x="104775" y="489776"/>
                  <a:pt x="104775" y="460820"/>
                </a:cubicBezTo>
                <a:cubicBezTo>
                  <a:pt x="104775" y="446246"/>
                  <a:pt x="98774" y="433102"/>
                  <a:pt x="89249" y="423577"/>
                </a:cubicBezTo>
                <a:lnTo>
                  <a:pt x="291179" y="73914"/>
                </a:lnTo>
                <a:cubicBezTo>
                  <a:pt x="307277" y="46006"/>
                  <a:pt x="337280" y="28670"/>
                  <a:pt x="369570" y="28670"/>
                </a:cubicBezTo>
                <a:lnTo>
                  <a:pt x="1231868" y="28670"/>
                </a:lnTo>
                <a:cubicBezTo>
                  <a:pt x="1264063" y="28670"/>
                  <a:pt x="1294162" y="46006"/>
                  <a:pt x="1310259" y="73914"/>
                </a:cubicBezTo>
                <a:lnTo>
                  <a:pt x="1741360" y="820674"/>
                </a:lnTo>
                <a:cubicBezTo>
                  <a:pt x="1757458" y="848582"/>
                  <a:pt x="1757458" y="883253"/>
                  <a:pt x="1741360" y="911162"/>
                </a:cubicBezTo>
                <a:lnTo>
                  <a:pt x="1310259" y="1657922"/>
                </a:lnTo>
                <a:cubicBezTo>
                  <a:pt x="1294162" y="1685830"/>
                  <a:pt x="1264158" y="1703165"/>
                  <a:pt x="1231868" y="1703165"/>
                </a:cubicBezTo>
                <a:lnTo>
                  <a:pt x="369570" y="1703165"/>
                </a:lnTo>
                <a:cubicBezTo>
                  <a:pt x="337376" y="1703165"/>
                  <a:pt x="307277" y="1685830"/>
                  <a:pt x="291179" y="1657922"/>
                </a:cubicBezTo>
                <a:lnTo>
                  <a:pt x="85725" y="1302067"/>
                </a:lnTo>
                <a:cubicBezTo>
                  <a:pt x="97346" y="1292447"/>
                  <a:pt x="104775" y="1277874"/>
                  <a:pt x="104775" y="1261586"/>
                </a:cubicBezTo>
                <a:cubicBezTo>
                  <a:pt x="104775" y="1232630"/>
                  <a:pt x="81344" y="1209199"/>
                  <a:pt x="52388" y="1209199"/>
                </a:cubicBezTo>
                <a:cubicBezTo>
                  <a:pt x="23431" y="1209199"/>
                  <a:pt x="0" y="1232630"/>
                  <a:pt x="0" y="1261586"/>
                </a:cubicBezTo>
                <a:cubicBezTo>
                  <a:pt x="0" y="1290542"/>
                  <a:pt x="23431" y="1313974"/>
                  <a:pt x="52388" y="1313974"/>
                </a:cubicBezTo>
                <a:cubicBezTo>
                  <a:pt x="54769" y="1313974"/>
                  <a:pt x="57055" y="1313783"/>
                  <a:pt x="59246" y="1313498"/>
                </a:cubicBezTo>
                <a:lnTo>
                  <a:pt x="266319" y="1672209"/>
                </a:lnTo>
                <a:cubicBezTo>
                  <a:pt x="287560" y="1708880"/>
                  <a:pt x="326993" y="1731740"/>
                  <a:pt x="369475" y="1731740"/>
                </a:cubicBezTo>
                <a:lnTo>
                  <a:pt x="1231773" y="1731740"/>
                </a:lnTo>
                <a:cubicBezTo>
                  <a:pt x="1274159" y="1731740"/>
                  <a:pt x="1313688" y="1708880"/>
                  <a:pt x="1334929" y="1672209"/>
                </a:cubicBezTo>
                <a:lnTo>
                  <a:pt x="1766030" y="925449"/>
                </a:lnTo>
                <a:cubicBezTo>
                  <a:pt x="1787271" y="888778"/>
                  <a:pt x="1787271" y="843058"/>
                  <a:pt x="1766030" y="806387"/>
                </a:cubicBezTo>
                <a:close/>
              </a:path>
            </a:pathLst>
          </a:custGeom>
          <a:solidFill>
            <a:schemeClr val="accent4">
              <a:alpha val="74000"/>
            </a:schemeClr>
          </a:solidFill>
          <a:ln w="9525" cap="flat">
            <a:noFill/>
            <a:prstDash val="solid"/>
            <a:miter/>
          </a:ln>
        </p:spPr>
        <p:txBody>
          <a:bodyPr rtlCol="0" anchor="ctr"/>
          <a:lstStyle/>
          <a:p>
            <a:endParaRPr lang="en-US">
              <a:solidFill>
                <a:schemeClr val="accent4"/>
              </a:solidFill>
            </a:endParaRPr>
          </a:p>
        </p:txBody>
      </p:sp>
      <p:sp>
        <p:nvSpPr>
          <p:cNvPr id="13" name="Freeform: Shape 12">
            <a:extLst>
              <a:ext uri="{FF2B5EF4-FFF2-40B4-BE49-F238E27FC236}">
                <a16:creationId xmlns:a16="http://schemas.microsoft.com/office/drawing/2014/main" id="{AD492421-D660-15B2-978C-014E2E44317C}"/>
              </a:ext>
            </a:extLst>
          </p:cNvPr>
          <p:cNvSpPr/>
          <p:nvPr/>
        </p:nvSpPr>
        <p:spPr>
          <a:xfrm>
            <a:off x="11469203" y="408410"/>
            <a:ext cx="312230" cy="1034068"/>
          </a:xfrm>
          <a:custGeom>
            <a:avLst/>
            <a:gdLst>
              <a:gd name="connsiteX0" fmla="*/ 407027 w 459414"/>
              <a:gd name="connsiteY0" fmla="*/ 1416749 h 1521523"/>
              <a:gd name="connsiteX1" fmla="*/ 394264 w 459414"/>
              <a:gd name="connsiteY1" fmla="*/ 1418368 h 1521523"/>
              <a:gd name="connsiteX2" fmla="*/ 40696 w 459414"/>
              <a:gd name="connsiteY2" fmla="*/ 806006 h 1521523"/>
              <a:gd name="connsiteX3" fmla="*/ 40696 w 459414"/>
              <a:gd name="connsiteY3" fmla="*/ 715518 h 1521523"/>
              <a:gd name="connsiteX4" fmla="*/ 394264 w 459414"/>
              <a:gd name="connsiteY4" fmla="*/ 103156 h 1521523"/>
              <a:gd name="connsiteX5" fmla="*/ 407027 w 459414"/>
              <a:gd name="connsiteY5" fmla="*/ 104775 h 1521523"/>
              <a:gd name="connsiteX6" fmla="*/ 459415 w 459414"/>
              <a:gd name="connsiteY6" fmla="*/ 52388 h 1521523"/>
              <a:gd name="connsiteX7" fmla="*/ 407027 w 459414"/>
              <a:gd name="connsiteY7" fmla="*/ 0 h 1521523"/>
              <a:gd name="connsiteX8" fmla="*/ 354640 w 459414"/>
              <a:gd name="connsiteY8" fmla="*/ 52388 h 1521523"/>
              <a:gd name="connsiteX9" fmla="*/ 369499 w 459414"/>
              <a:gd name="connsiteY9" fmla="*/ 88868 h 1521523"/>
              <a:gd name="connsiteX10" fmla="*/ 15931 w 459414"/>
              <a:gd name="connsiteY10" fmla="*/ 701231 h 1521523"/>
              <a:gd name="connsiteX11" fmla="*/ 15931 w 459414"/>
              <a:gd name="connsiteY11" fmla="*/ 820293 h 1521523"/>
              <a:gd name="connsiteX12" fmla="*/ 369499 w 459414"/>
              <a:gd name="connsiteY12" fmla="*/ 1432655 h 1521523"/>
              <a:gd name="connsiteX13" fmla="*/ 354640 w 459414"/>
              <a:gd name="connsiteY13" fmla="*/ 1469136 h 1521523"/>
              <a:gd name="connsiteX14" fmla="*/ 407027 w 459414"/>
              <a:gd name="connsiteY14" fmla="*/ 1521524 h 1521523"/>
              <a:gd name="connsiteX15" fmla="*/ 459415 w 459414"/>
              <a:gd name="connsiteY15" fmla="*/ 1469136 h 1521523"/>
              <a:gd name="connsiteX16" fmla="*/ 407027 w 459414"/>
              <a:gd name="connsiteY16" fmla="*/ 1416749 h 1521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414" h="1521523">
                <a:moveTo>
                  <a:pt x="407027" y="1416749"/>
                </a:moveTo>
                <a:cubicBezTo>
                  <a:pt x="402646" y="1416749"/>
                  <a:pt x="398359" y="1417320"/>
                  <a:pt x="394264" y="1418368"/>
                </a:cubicBezTo>
                <a:lnTo>
                  <a:pt x="40696" y="806006"/>
                </a:lnTo>
                <a:cubicBezTo>
                  <a:pt x="24598" y="778097"/>
                  <a:pt x="24598" y="743426"/>
                  <a:pt x="40696" y="715518"/>
                </a:cubicBezTo>
                <a:lnTo>
                  <a:pt x="394264" y="103156"/>
                </a:lnTo>
                <a:cubicBezTo>
                  <a:pt x="398359" y="104204"/>
                  <a:pt x="402646" y="104775"/>
                  <a:pt x="407027" y="104775"/>
                </a:cubicBezTo>
                <a:cubicBezTo>
                  <a:pt x="435983" y="104775"/>
                  <a:pt x="459415" y="81344"/>
                  <a:pt x="459415" y="52388"/>
                </a:cubicBezTo>
                <a:cubicBezTo>
                  <a:pt x="459415" y="23432"/>
                  <a:pt x="435983" y="0"/>
                  <a:pt x="407027" y="0"/>
                </a:cubicBezTo>
                <a:cubicBezTo>
                  <a:pt x="378071" y="0"/>
                  <a:pt x="354640" y="23432"/>
                  <a:pt x="354640" y="52388"/>
                </a:cubicBezTo>
                <a:cubicBezTo>
                  <a:pt x="354640" y="66580"/>
                  <a:pt x="360259" y="79439"/>
                  <a:pt x="369499" y="88868"/>
                </a:cubicBezTo>
                <a:lnTo>
                  <a:pt x="15931" y="701231"/>
                </a:lnTo>
                <a:cubicBezTo>
                  <a:pt x="-5310" y="737902"/>
                  <a:pt x="-5310" y="783622"/>
                  <a:pt x="15931" y="820293"/>
                </a:cubicBezTo>
                <a:lnTo>
                  <a:pt x="369499" y="1432655"/>
                </a:lnTo>
                <a:cubicBezTo>
                  <a:pt x="360355" y="1442085"/>
                  <a:pt x="354640" y="1454944"/>
                  <a:pt x="354640" y="1469136"/>
                </a:cubicBezTo>
                <a:cubicBezTo>
                  <a:pt x="354640" y="1498092"/>
                  <a:pt x="378071" y="1521524"/>
                  <a:pt x="407027" y="1521524"/>
                </a:cubicBezTo>
                <a:cubicBezTo>
                  <a:pt x="435983" y="1521524"/>
                  <a:pt x="459415" y="1498092"/>
                  <a:pt x="459415" y="1469136"/>
                </a:cubicBezTo>
                <a:cubicBezTo>
                  <a:pt x="459415" y="1440180"/>
                  <a:pt x="435983" y="1416749"/>
                  <a:pt x="407027" y="1416749"/>
                </a:cubicBezTo>
                <a:close/>
              </a:path>
            </a:pathLst>
          </a:custGeom>
          <a:solidFill>
            <a:schemeClr val="accent4">
              <a:alpha val="74000"/>
            </a:schemeClr>
          </a:solidFill>
          <a:ln w="9525" cap="flat">
            <a:noFill/>
            <a:prstDash val="solid"/>
            <a:miter/>
          </a:ln>
        </p:spPr>
        <p:txBody>
          <a:bodyPr rtlCol="0" anchor="ctr"/>
          <a:lstStyle/>
          <a:p>
            <a:endParaRPr lang="en-US">
              <a:solidFill>
                <a:schemeClr val="accent4"/>
              </a:solidFill>
            </a:endParaRPr>
          </a:p>
        </p:txBody>
      </p:sp>
      <p:sp>
        <p:nvSpPr>
          <p:cNvPr id="14" name="Freeform: Shape 13">
            <a:extLst>
              <a:ext uri="{FF2B5EF4-FFF2-40B4-BE49-F238E27FC236}">
                <a16:creationId xmlns:a16="http://schemas.microsoft.com/office/drawing/2014/main" id="{34B73C1F-E734-2DDF-B0C3-38C085A91DF6}"/>
              </a:ext>
            </a:extLst>
          </p:cNvPr>
          <p:cNvSpPr/>
          <p:nvPr/>
        </p:nvSpPr>
        <p:spPr>
          <a:xfrm>
            <a:off x="10854020" y="1102463"/>
            <a:ext cx="797012" cy="406985"/>
          </a:xfrm>
          <a:custGeom>
            <a:avLst/>
            <a:gdLst>
              <a:gd name="connsiteX0" fmla="*/ 1120331 w 1172717"/>
              <a:gd name="connsiteY0" fmla="*/ 494062 h 598836"/>
              <a:gd name="connsiteX1" fmla="*/ 1107567 w 1172717"/>
              <a:gd name="connsiteY1" fmla="*/ 495681 h 598836"/>
              <a:gd name="connsiteX2" fmla="*/ 877729 w 1172717"/>
              <a:gd name="connsiteY2" fmla="*/ 97631 h 598836"/>
              <a:gd name="connsiteX3" fmla="*/ 774573 w 1172717"/>
              <a:gd name="connsiteY3" fmla="*/ 38100 h 598836"/>
              <a:gd name="connsiteX4" fmla="*/ 102775 w 1172717"/>
              <a:gd name="connsiteY4" fmla="*/ 38100 h 598836"/>
              <a:gd name="connsiteX5" fmla="*/ 52388 w 1172717"/>
              <a:gd name="connsiteY5" fmla="*/ 0 h 598836"/>
              <a:gd name="connsiteX6" fmla="*/ 0 w 1172717"/>
              <a:gd name="connsiteY6" fmla="*/ 52388 h 598836"/>
              <a:gd name="connsiteX7" fmla="*/ 52388 w 1172717"/>
              <a:gd name="connsiteY7" fmla="*/ 104775 h 598836"/>
              <a:gd name="connsiteX8" fmla="*/ 102775 w 1172717"/>
              <a:gd name="connsiteY8" fmla="*/ 66675 h 598836"/>
              <a:gd name="connsiteX9" fmla="*/ 774573 w 1172717"/>
              <a:gd name="connsiteY9" fmla="*/ 66675 h 598836"/>
              <a:gd name="connsiteX10" fmla="*/ 852964 w 1172717"/>
              <a:gd name="connsiteY10" fmla="*/ 111919 h 598836"/>
              <a:gd name="connsiteX11" fmla="*/ 1082802 w 1172717"/>
              <a:gd name="connsiteY11" fmla="*/ 509968 h 598836"/>
              <a:gd name="connsiteX12" fmla="*/ 1067943 w 1172717"/>
              <a:gd name="connsiteY12" fmla="*/ 546449 h 598836"/>
              <a:gd name="connsiteX13" fmla="*/ 1120331 w 1172717"/>
              <a:gd name="connsiteY13" fmla="*/ 598837 h 598836"/>
              <a:gd name="connsiteX14" fmla="*/ 1172718 w 1172717"/>
              <a:gd name="connsiteY14" fmla="*/ 546449 h 598836"/>
              <a:gd name="connsiteX15" fmla="*/ 1120331 w 1172717"/>
              <a:gd name="connsiteY15" fmla="*/ 494062 h 598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72717" h="598836">
                <a:moveTo>
                  <a:pt x="1120331" y="494062"/>
                </a:moveTo>
                <a:cubicBezTo>
                  <a:pt x="1115949" y="494062"/>
                  <a:pt x="1111663" y="494633"/>
                  <a:pt x="1107567" y="495681"/>
                </a:cubicBezTo>
                <a:lnTo>
                  <a:pt x="877729" y="97631"/>
                </a:lnTo>
                <a:cubicBezTo>
                  <a:pt x="856488" y="60960"/>
                  <a:pt x="817055" y="38100"/>
                  <a:pt x="774573" y="38100"/>
                </a:cubicBezTo>
                <a:lnTo>
                  <a:pt x="102775" y="38100"/>
                </a:lnTo>
                <a:cubicBezTo>
                  <a:pt x="96583" y="16097"/>
                  <a:pt x="76390" y="0"/>
                  <a:pt x="52388" y="0"/>
                </a:cubicBezTo>
                <a:cubicBezTo>
                  <a:pt x="23431" y="0"/>
                  <a:pt x="0" y="23431"/>
                  <a:pt x="0" y="52388"/>
                </a:cubicBezTo>
                <a:cubicBezTo>
                  <a:pt x="0" y="81343"/>
                  <a:pt x="23431" y="104775"/>
                  <a:pt x="52388" y="104775"/>
                </a:cubicBezTo>
                <a:cubicBezTo>
                  <a:pt x="76390" y="104775"/>
                  <a:pt x="96488" y="88678"/>
                  <a:pt x="102775" y="66675"/>
                </a:cubicBezTo>
                <a:lnTo>
                  <a:pt x="774573" y="66675"/>
                </a:lnTo>
                <a:cubicBezTo>
                  <a:pt x="806767" y="66675"/>
                  <a:pt x="836866" y="84010"/>
                  <a:pt x="852964" y="111919"/>
                </a:cubicBezTo>
                <a:lnTo>
                  <a:pt x="1082802" y="509968"/>
                </a:lnTo>
                <a:cubicBezTo>
                  <a:pt x="1073658" y="519398"/>
                  <a:pt x="1067943" y="532257"/>
                  <a:pt x="1067943" y="546449"/>
                </a:cubicBezTo>
                <a:cubicBezTo>
                  <a:pt x="1067943" y="575405"/>
                  <a:pt x="1091374" y="598837"/>
                  <a:pt x="1120331" y="598837"/>
                </a:cubicBezTo>
                <a:cubicBezTo>
                  <a:pt x="1149287" y="598837"/>
                  <a:pt x="1172718" y="575405"/>
                  <a:pt x="1172718" y="546449"/>
                </a:cubicBezTo>
                <a:cubicBezTo>
                  <a:pt x="1172718" y="517493"/>
                  <a:pt x="1149287" y="494062"/>
                  <a:pt x="1120331" y="494062"/>
                </a:cubicBezTo>
                <a:close/>
              </a:path>
            </a:pathLst>
          </a:custGeom>
          <a:solidFill>
            <a:schemeClr val="accent4">
              <a:alpha val="74000"/>
            </a:schemeClr>
          </a:solidFill>
          <a:ln w="9525" cap="flat">
            <a:noFill/>
            <a:prstDash val="solid"/>
            <a:miter/>
          </a:ln>
        </p:spPr>
        <p:txBody>
          <a:bodyPr rtlCol="0" anchor="ctr"/>
          <a:lstStyle/>
          <a:p>
            <a:endParaRPr lang="en-US">
              <a:solidFill>
                <a:schemeClr val="accent4"/>
              </a:solidFill>
            </a:endParaRPr>
          </a:p>
        </p:txBody>
      </p:sp>
      <p:sp>
        <p:nvSpPr>
          <p:cNvPr id="15" name="Freeform: Shape 14">
            <a:extLst>
              <a:ext uri="{FF2B5EF4-FFF2-40B4-BE49-F238E27FC236}">
                <a16:creationId xmlns:a16="http://schemas.microsoft.com/office/drawing/2014/main" id="{2E78B986-0D1E-F33A-B5BC-C6F68F1EB4FB}"/>
              </a:ext>
            </a:extLst>
          </p:cNvPr>
          <p:cNvSpPr/>
          <p:nvPr/>
        </p:nvSpPr>
        <p:spPr>
          <a:xfrm>
            <a:off x="10532784" y="1398868"/>
            <a:ext cx="905523" cy="867442"/>
          </a:xfrm>
          <a:custGeom>
            <a:avLst/>
            <a:gdLst>
              <a:gd name="connsiteX0" fmla="*/ 1279898 w 1332380"/>
              <a:gd name="connsiteY0" fmla="*/ 867347 h 1276349"/>
              <a:gd name="connsiteX1" fmla="*/ 1227511 w 1332380"/>
              <a:gd name="connsiteY1" fmla="*/ 919734 h 1276349"/>
              <a:gd name="connsiteX2" fmla="*/ 1240179 w 1332380"/>
              <a:gd name="connsiteY2" fmla="*/ 953738 h 1276349"/>
              <a:gd name="connsiteX3" fmla="*/ 1096542 w 1332380"/>
              <a:gd name="connsiteY3" fmla="*/ 1202531 h 1276349"/>
              <a:gd name="connsiteX4" fmla="*/ 1018151 w 1332380"/>
              <a:gd name="connsiteY4" fmla="*/ 1247775 h 1276349"/>
              <a:gd name="connsiteX5" fmla="*/ 418743 w 1332380"/>
              <a:gd name="connsiteY5" fmla="*/ 1247775 h 1276349"/>
              <a:gd name="connsiteX6" fmla="*/ 340352 w 1332380"/>
              <a:gd name="connsiteY6" fmla="*/ 1202531 h 1276349"/>
              <a:gd name="connsiteX7" fmla="*/ 40696 w 1332380"/>
              <a:gd name="connsiteY7" fmla="*/ 683419 h 1276349"/>
              <a:gd name="connsiteX8" fmla="*/ 40696 w 1332380"/>
              <a:gd name="connsiteY8" fmla="*/ 592931 h 1276349"/>
              <a:gd name="connsiteX9" fmla="*/ 340352 w 1332380"/>
              <a:gd name="connsiteY9" fmla="*/ 73819 h 1276349"/>
              <a:gd name="connsiteX10" fmla="*/ 418743 w 1332380"/>
              <a:gd name="connsiteY10" fmla="*/ 28575 h 1276349"/>
              <a:gd name="connsiteX11" fmla="*/ 1018151 w 1332380"/>
              <a:gd name="connsiteY11" fmla="*/ 28575 h 1276349"/>
              <a:gd name="connsiteX12" fmla="*/ 1096542 w 1332380"/>
              <a:gd name="connsiteY12" fmla="*/ 73819 h 1276349"/>
              <a:gd name="connsiteX13" fmla="*/ 1241417 w 1332380"/>
              <a:gd name="connsiteY13" fmla="*/ 324707 h 1276349"/>
              <a:gd name="connsiteX14" fmla="*/ 1227606 w 1332380"/>
              <a:gd name="connsiteY14" fmla="*/ 360045 h 1276349"/>
              <a:gd name="connsiteX15" fmla="*/ 1279993 w 1332380"/>
              <a:gd name="connsiteY15" fmla="*/ 412433 h 1276349"/>
              <a:gd name="connsiteX16" fmla="*/ 1332381 w 1332380"/>
              <a:gd name="connsiteY16" fmla="*/ 360045 h 1276349"/>
              <a:gd name="connsiteX17" fmla="*/ 1279993 w 1332380"/>
              <a:gd name="connsiteY17" fmla="*/ 307658 h 1276349"/>
              <a:gd name="connsiteX18" fmla="*/ 1265706 w 1332380"/>
              <a:gd name="connsiteY18" fmla="*/ 309658 h 1276349"/>
              <a:gd name="connsiteX19" fmla="*/ 1121307 w 1332380"/>
              <a:gd name="connsiteY19" fmla="*/ 59531 h 1276349"/>
              <a:gd name="connsiteX20" fmla="*/ 1018151 w 1332380"/>
              <a:gd name="connsiteY20" fmla="*/ 0 h 1276349"/>
              <a:gd name="connsiteX21" fmla="*/ 418743 w 1332380"/>
              <a:gd name="connsiteY21" fmla="*/ 0 h 1276349"/>
              <a:gd name="connsiteX22" fmla="*/ 315587 w 1332380"/>
              <a:gd name="connsiteY22" fmla="*/ 59531 h 1276349"/>
              <a:gd name="connsiteX23" fmla="*/ 15931 w 1332380"/>
              <a:gd name="connsiteY23" fmla="*/ 578644 h 1276349"/>
              <a:gd name="connsiteX24" fmla="*/ 15931 w 1332380"/>
              <a:gd name="connsiteY24" fmla="*/ 697706 h 1276349"/>
              <a:gd name="connsiteX25" fmla="*/ 315587 w 1332380"/>
              <a:gd name="connsiteY25" fmla="*/ 1216819 h 1276349"/>
              <a:gd name="connsiteX26" fmla="*/ 418743 w 1332380"/>
              <a:gd name="connsiteY26" fmla="*/ 1276350 h 1276349"/>
              <a:gd name="connsiteX27" fmla="*/ 1018151 w 1332380"/>
              <a:gd name="connsiteY27" fmla="*/ 1276350 h 1276349"/>
              <a:gd name="connsiteX28" fmla="*/ 1121212 w 1332380"/>
              <a:gd name="connsiteY28" fmla="*/ 1216819 h 1276349"/>
              <a:gd name="connsiteX29" fmla="*/ 1263991 w 1332380"/>
              <a:gd name="connsiteY29" fmla="*/ 969550 h 1276349"/>
              <a:gd name="connsiteX30" fmla="*/ 1279898 w 1332380"/>
              <a:gd name="connsiteY30" fmla="*/ 972026 h 1276349"/>
              <a:gd name="connsiteX31" fmla="*/ 1332286 w 1332380"/>
              <a:gd name="connsiteY31" fmla="*/ 919639 h 1276349"/>
              <a:gd name="connsiteX32" fmla="*/ 1279898 w 1332380"/>
              <a:gd name="connsiteY32" fmla="*/ 867251 h 127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32380" h="1276349">
                <a:moveTo>
                  <a:pt x="1279898" y="867347"/>
                </a:moveTo>
                <a:cubicBezTo>
                  <a:pt x="1250942" y="867347"/>
                  <a:pt x="1227511" y="890778"/>
                  <a:pt x="1227511" y="919734"/>
                </a:cubicBezTo>
                <a:cubicBezTo>
                  <a:pt x="1227511" y="932783"/>
                  <a:pt x="1232273" y="944594"/>
                  <a:pt x="1240179" y="953738"/>
                </a:cubicBezTo>
                <a:lnTo>
                  <a:pt x="1096542" y="1202531"/>
                </a:lnTo>
                <a:cubicBezTo>
                  <a:pt x="1080445" y="1230440"/>
                  <a:pt x="1050441" y="1247775"/>
                  <a:pt x="1018151" y="1247775"/>
                </a:cubicBezTo>
                <a:lnTo>
                  <a:pt x="418743" y="1247775"/>
                </a:lnTo>
                <a:cubicBezTo>
                  <a:pt x="386548" y="1247775"/>
                  <a:pt x="356449" y="1230440"/>
                  <a:pt x="340352" y="1202531"/>
                </a:cubicBezTo>
                <a:lnTo>
                  <a:pt x="40696" y="683419"/>
                </a:lnTo>
                <a:cubicBezTo>
                  <a:pt x="24598" y="655510"/>
                  <a:pt x="24598" y="620839"/>
                  <a:pt x="40696" y="592931"/>
                </a:cubicBezTo>
                <a:lnTo>
                  <a:pt x="340352" y="73819"/>
                </a:lnTo>
                <a:cubicBezTo>
                  <a:pt x="356449" y="45910"/>
                  <a:pt x="386453" y="28575"/>
                  <a:pt x="418743" y="28575"/>
                </a:cubicBezTo>
                <a:lnTo>
                  <a:pt x="1018151" y="28575"/>
                </a:lnTo>
                <a:cubicBezTo>
                  <a:pt x="1050346" y="28575"/>
                  <a:pt x="1080445" y="45910"/>
                  <a:pt x="1096542" y="73819"/>
                </a:cubicBezTo>
                <a:lnTo>
                  <a:pt x="1241417" y="324707"/>
                </a:lnTo>
                <a:cubicBezTo>
                  <a:pt x="1232845" y="334042"/>
                  <a:pt x="1227606" y="346424"/>
                  <a:pt x="1227606" y="360045"/>
                </a:cubicBezTo>
                <a:cubicBezTo>
                  <a:pt x="1227606" y="389001"/>
                  <a:pt x="1251037" y="412433"/>
                  <a:pt x="1279993" y="412433"/>
                </a:cubicBezTo>
                <a:cubicBezTo>
                  <a:pt x="1308949" y="412433"/>
                  <a:pt x="1332381" y="389001"/>
                  <a:pt x="1332381" y="360045"/>
                </a:cubicBezTo>
                <a:cubicBezTo>
                  <a:pt x="1332381" y="331089"/>
                  <a:pt x="1308949" y="307658"/>
                  <a:pt x="1279993" y="307658"/>
                </a:cubicBezTo>
                <a:cubicBezTo>
                  <a:pt x="1275040" y="307658"/>
                  <a:pt x="1270278" y="308420"/>
                  <a:pt x="1265706" y="309658"/>
                </a:cubicBezTo>
                <a:lnTo>
                  <a:pt x="1121307" y="59531"/>
                </a:lnTo>
                <a:cubicBezTo>
                  <a:pt x="1100066" y="22860"/>
                  <a:pt x="1060633" y="0"/>
                  <a:pt x="1018151" y="0"/>
                </a:cubicBezTo>
                <a:lnTo>
                  <a:pt x="418743" y="0"/>
                </a:lnTo>
                <a:cubicBezTo>
                  <a:pt x="376357" y="0"/>
                  <a:pt x="336828" y="22860"/>
                  <a:pt x="315587" y="59531"/>
                </a:cubicBezTo>
                <a:lnTo>
                  <a:pt x="15931" y="578644"/>
                </a:lnTo>
                <a:cubicBezTo>
                  <a:pt x="-5310" y="615410"/>
                  <a:pt x="-5310" y="660940"/>
                  <a:pt x="15931" y="697706"/>
                </a:cubicBezTo>
                <a:lnTo>
                  <a:pt x="315587" y="1216819"/>
                </a:lnTo>
                <a:cubicBezTo>
                  <a:pt x="336828" y="1253585"/>
                  <a:pt x="376261" y="1276350"/>
                  <a:pt x="418743" y="1276350"/>
                </a:cubicBezTo>
                <a:lnTo>
                  <a:pt x="1018151" y="1276350"/>
                </a:lnTo>
                <a:cubicBezTo>
                  <a:pt x="1060537" y="1276350"/>
                  <a:pt x="1100066" y="1253585"/>
                  <a:pt x="1121212" y="1216819"/>
                </a:cubicBezTo>
                <a:lnTo>
                  <a:pt x="1263991" y="969550"/>
                </a:lnTo>
                <a:cubicBezTo>
                  <a:pt x="1269040" y="971169"/>
                  <a:pt x="1274374" y="972026"/>
                  <a:pt x="1279898" y="972026"/>
                </a:cubicBezTo>
                <a:cubicBezTo>
                  <a:pt x="1308854" y="972026"/>
                  <a:pt x="1332286" y="948595"/>
                  <a:pt x="1332286" y="919639"/>
                </a:cubicBezTo>
                <a:cubicBezTo>
                  <a:pt x="1332286" y="890683"/>
                  <a:pt x="1308854" y="867251"/>
                  <a:pt x="1279898" y="867251"/>
                </a:cubicBezTo>
                <a:close/>
              </a:path>
            </a:pathLst>
          </a:custGeom>
          <a:solidFill>
            <a:schemeClr val="accent4">
              <a:alpha val="74000"/>
            </a:schemeClr>
          </a:solidFill>
          <a:ln w="9525" cap="flat">
            <a:noFill/>
            <a:prstDash val="solid"/>
            <a:miter/>
          </a:ln>
        </p:spPr>
        <p:txBody>
          <a:bodyPr rtlCol="0" anchor="ctr"/>
          <a:lstStyle/>
          <a:p>
            <a:endParaRPr lang="en-US">
              <a:solidFill>
                <a:schemeClr val="accent4"/>
              </a:solidFill>
            </a:endParaRPr>
          </a:p>
        </p:txBody>
      </p:sp>
      <p:sp>
        <p:nvSpPr>
          <p:cNvPr id="16" name="Freeform: Shape 15">
            <a:extLst>
              <a:ext uri="{FF2B5EF4-FFF2-40B4-BE49-F238E27FC236}">
                <a16:creationId xmlns:a16="http://schemas.microsoft.com/office/drawing/2014/main" id="{1877E43E-8909-BE6C-7C90-C7E042F3E3AB}"/>
              </a:ext>
            </a:extLst>
          </p:cNvPr>
          <p:cNvSpPr/>
          <p:nvPr/>
        </p:nvSpPr>
        <p:spPr>
          <a:xfrm>
            <a:off x="11794876" y="1671725"/>
            <a:ext cx="821416" cy="71208"/>
          </a:xfrm>
          <a:custGeom>
            <a:avLst/>
            <a:gdLst>
              <a:gd name="connsiteX0" fmla="*/ 1208627 w 1208627"/>
              <a:gd name="connsiteY0" fmla="*/ 38100 h 104775"/>
              <a:gd name="connsiteX1" fmla="*/ 102775 w 1208627"/>
              <a:gd name="connsiteY1" fmla="*/ 38100 h 104775"/>
              <a:gd name="connsiteX2" fmla="*/ 52388 w 1208627"/>
              <a:gd name="connsiteY2" fmla="*/ 0 h 104775"/>
              <a:gd name="connsiteX3" fmla="*/ 0 w 1208627"/>
              <a:gd name="connsiteY3" fmla="*/ 52388 h 104775"/>
              <a:gd name="connsiteX4" fmla="*/ 52388 w 1208627"/>
              <a:gd name="connsiteY4" fmla="*/ 104775 h 104775"/>
              <a:gd name="connsiteX5" fmla="*/ 102775 w 1208627"/>
              <a:gd name="connsiteY5" fmla="*/ 66675 h 104775"/>
              <a:gd name="connsiteX6" fmla="*/ 1208627 w 1208627"/>
              <a:gd name="connsiteY6" fmla="*/ 66675 h 104775"/>
              <a:gd name="connsiteX7" fmla="*/ 1208627 w 1208627"/>
              <a:gd name="connsiteY7" fmla="*/ 3810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8627" h="104775">
                <a:moveTo>
                  <a:pt x="1208627" y="38100"/>
                </a:moveTo>
                <a:lnTo>
                  <a:pt x="102775" y="38100"/>
                </a:lnTo>
                <a:cubicBezTo>
                  <a:pt x="96583" y="16097"/>
                  <a:pt x="76390" y="0"/>
                  <a:pt x="52388" y="0"/>
                </a:cubicBezTo>
                <a:cubicBezTo>
                  <a:pt x="23431" y="0"/>
                  <a:pt x="0" y="23431"/>
                  <a:pt x="0" y="52388"/>
                </a:cubicBezTo>
                <a:cubicBezTo>
                  <a:pt x="0" y="81343"/>
                  <a:pt x="23431" y="104775"/>
                  <a:pt x="52388" y="104775"/>
                </a:cubicBezTo>
                <a:cubicBezTo>
                  <a:pt x="76390" y="104775"/>
                  <a:pt x="96488" y="88678"/>
                  <a:pt x="102775" y="66675"/>
                </a:cubicBezTo>
                <a:lnTo>
                  <a:pt x="1208627" y="66675"/>
                </a:lnTo>
                <a:lnTo>
                  <a:pt x="1208627" y="38100"/>
                </a:lnTo>
                <a:close/>
              </a:path>
            </a:pathLst>
          </a:custGeom>
          <a:solidFill>
            <a:schemeClr val="accent4">
              <a:alpha val="74000"/>
            </a:schemeClr>
          </a:solidFill>
          <a:ln w="9525" cap="flat">
            <a:noFill/>
            <a:prstDash val="solid"/>
            <a:miter/>
          </a:ln>
        </p:spPr>
        <p:txBody>
          <a:bodyPr rtlCol="0" anchor="ctr"/>
          <a:lstStyle/>
          <a:p>
            <a:endParaRPr lang="en-US">
              <a:solidFill>
                <a:schemeClr val="accent4"/>
              </a:solidFill>
            </a:endParaRPr>
          </a:p>
        </p:txBody>
      </p:sp>
      <p:sp>
        <p:nvSpPr>
          <p:cNvPr id="17" name="Freeform: Shape 16">
            <a:extLst>
              <a:ext uri="{FF2B5EF4-FFF2-40B4-BE49-F238E27FC236}">
                <a16:creationId xmlns:a16="http://schemas.microsoft.com/office/drawing/2014/main" id="{FFCA8E12-6568-001A-E289-D31C0F21DE1E}"/>
              </a:ext>
            </a:extLst>
          </p:cNvPr>
          <p:cNvSpPr/>
          <p:nvPr/>
        </p:nvSpPr>
        <p:spPr>
          <a:xfrm>
            <a:off x="12041074" y="2970349"/>
            <a:ext cx="821351" cy="71208"/>
          </a:xfrm>
          <a:custGeom>
            <a:avLst/>
            <a:gdLst>
              <a:gd name="connsiteX0" fmla="*/ 1208532 w 1208531"/>
              <a:gd name="connsiteY0" fmla="*/ 38100 h 104775"/>
              <a:gd name="connsiteX1" fmla="*/ 102775 w 1208531"/>
              <a:gd name="connsiteY1" fmla="*/ 38100 h 104775"/>
              <a:gd name="connsiteX2" fmla="*/ 52388 w 1208531"/>
              <a:gd name="connsiteY2" fmla="*/ 0 h 104775"/>
              <a:gd name="connsiteX3" fmla="*/ 0 w 1208531"/>
              <a:gd name="connsiteY3" fmla="*/ 52388 h 104775"/>
              <a:gd name="connsiteX4" fmla="*/ 52388 w 1208531"/>
              <a:gd name="connsiteY4" fmla="*/ 104775 h 104775"/>
              <a:gd name="connsiteX5" fmla="*/ 102775 w 1208531"/>
              <a:gd name="connsiteY5" fmla="*/ 66675 h 104775"/>
              <a:gd name="connsiteX6" fmla="*/ 1208532 w 1208531"/>
              <a:gd name="connsiteY6" fmla="*/ 66675 h 104775"/>
              <a:gd name="connsiteX7" fmla="*/ 1208532 w 1208531"/>
              <a:gd name="connsiteY7" fmla="*/ 3810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8531" h="104775">
                <a:moveTo>
                  <a:pt x="1208532" y="38100"/>
                </a:moveTo>
                <a:lnTo>
                  <a:pt x="102775" y="38100"/>
                </a:lnTo>
                <a:cubicBezTo>
                  <a:pt x="96583" y="16097"/>
                  <a:pt x="76390" y="0"/>
                  <a:pt x="52388" y="0"/>
                </a:cubicBezTo>
                <a:cubicBezTo>
                  <a:pt x="23431" y="0"/>
                  <a:pt x="0" y="23431"/>
                  <a:pt x="0" y="52388"/>
                </a:cubicBezTo>
                <a:cubicBezTo>
                  <a:pt x="0" y="81343"/>
                  <a:pt x="23431" y="104775"/>
                  <a:pt x="52388" y="104775"/>
                </a:cubicBezTo>
                <a:cubicBezTo>
                  <a:pt x="76390" y="104775"/>
                  <a:pt x="96488" y="88678"/>
                  <a:pt x="102775" y="66675"/>
                </a:cubicBezTo>
                <a:lnTo>
                  <a:pt x="1208532" y="66675"/>
                </a:lnTo>
                <a:lnTo>
                  <a:pt x="1208532" y="38100"/>
                </a:lnTo>
                <a:close/>
              </a:path>
            </a:pathLst>
          </a:custGeom>
          <a:solidFill>
            <a:schemeClr val="accent4">
              <a:alpha val="74000"/>
            </a:schemeClr>
          </a:solidFill>
          <a:ln w="9525" cap="flat">
            <a:noFill/>
            <a:prstDash val="solid"/>
            <a:miter/>
          </a:ln>
        </p:spPr>
        <p:txBody>
          <a:bodyPr rtlCol="0" anchor="ctr"/>
          <a:lstStyle/>
          <a:p>
            <a:endParaRPr lang="en-US">
              <a:solidFill>
                <a:schemeClr val="accent4"/>
              </a:solidFill>
            </a:endParaRPr>
          </a:p>
        </p:txBody>
      </p:sp>
      <p:sp>
        <p:nvSpPr>
          <p:cNvPr id="18" name="Freeform: Shape 17">
            <a:extLst>
              <a:ext uri="{FF2B5EF4-FFF2-40B4-BE49-F238E27FC236}">
                <a16:creationId xmlns:a16="http://schemas.microsoft.com/office/drawing/2014/main" id="{5AC6906F-BD42-C074-34B4-926E2560CC43}"/>
              </a:ext>
            </a:extLst>
          </p:cNvPr>
          <p:cNvSpPr/>
          <p:nvPr/>
        </p:nvSpPr>
        <p:spPr>
          <a:xfrm>
            <a:off x="11310857" y="2043843"/>
            <a:ext cx="299915" cy="471008"/>
          </a:xfrm>
          <a:custGeom>
            <a:avLst/>
            <a:gdLst>
              <a:gd name="connsiteX0" fmla="*/ 388811 w 441293"/>
              <a:gd name="connsiteY0" fmla="*/ 0 h 693038"/>
              <a:gd name="connsiteX1" fmla="*/ 336423 w 441293"/>
              <a:gd name="connsiteY1" fmla="*/ 52388 h 693038"/>
              <a:gd name="connsiteX2" fmla="*/ 353283 w 441293"/>
              <a:gd name="connsiteY2" fmla="*/ 90773 h 693038"/>
              <a:gd name="connsiteX3" fmla="*/ 65151 w 441293"/>
              <a:gd name="connsiteY3" fmla="*/ 589883 h 693038"/>
              <a:gd name="connsiteX4" fmla="*/ 52388 w 441293"/>
              <a:gd name="connsiteY4" fmla="*/ 588264 h 693038"/>
              <a:gd name="connsiteX5" fmla="*/ 0 w 441293"/>
              <a:gd name="connsiteY5" fmla="*/ 640651 h 693038"/>
              <a:gd name="connsiteX6" fmla="*/ 52388 w 441293"/>
              <a:gd name="connsiteY6" fmla="*/ 693039 h 693038"/>
              <a:gd name="connsiteX7" fmla="*/ 104775 w 441293"/>
              <a:gd name="connsiteY7" fmla="*/ 640651 h 693038"/>
              <a:gd name="connsiteX8" fmla="*/ 89916 w 441293"/>
              <a:gd name="connsiteY8" fmla="*/ 604171 h 693038"/>
              <a:gd name="connsiteX9" fmla="*/ 378809 w 441293"/>
              <a:gd name="connsiteY9" fmla="*/ 103822 h 693038"/>
              <a:gd name="connsiteX10" fmla="*/ 388906 w 441293"/>
              <a:gd name="connsiteY10" fmla="*/ 104775 h 693038"/>
              <a:gd name="connsiteX11" fmla="*/ 441293 w 441293"/>
              <a:gd name="connsiteY11" fmla="*/ 52388 h 693038"/>
              <a:gd name="connsiteX12" fmla="*/ 388906 w 441293"/>
              <a:gd name="connsiteY12" fmla="*/ 0 h 69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1293" h="693038">
                <a:moveTo>
                  <a:pt x="388811" y="0"/>
                </a:moveTo>
                <a:cubicBezTo>
                  <a:pt x="359855" y="0"/>
                  <a:pt x="336423" y="23431"/>
                  <a:pt x="336423" y="52388"/>
                </a:cubicBezTo>
                <a:cubicBezTo>
                  <a:pt x="336423" y="67532"/>
                  <a:pt x="342900" y="81153"/>
                  <a:pt x="353283" y="90773"/>
                </a:cubicBezTo>
                <a:lnTo>
                  <a:pt x="65151" y="589883"/>
                </a:lnTo>
                <a:cubicBezTo>
                  <a:pt x="61055" y="588835"/>
                  <a:pt x="56769" y="588264"/>
                  <a:pt x="52388" y="588264"/>
                </a:cubicBezTo>
                <a:cubicBezTo>
                  <a:pt x="23432" y="588264"/>
                  <a:pt x="0" y="611696"/>
                  <a:pt x="0" y="640651"/>
                </a:cubicBezTo>
                <a:cubicBezTo>
                  <a:pt x="0" y="669607"/>
                  <a:pt x="23432" y="693039"/>
                  <a:pt x="52388" y="693039"/>
                </a:cubicBezTo>
                <a:cubicBezTo>
                  <a:pt x="81344" y="693039"/>
                  <a:pt x="104775" y="669607"/>
                  <a:pt x="104775" y="640651"/>
                </a:cubicBezTo>
                <a:cubicBezTo>
                  <a:pt x="104775" y="626459"/>
                  <a:pt x="99155" y="613600"/>
                  <a:pt x="89916" y="604171"/>
                </a:cubicBezTo>
                <a:lnTo>
                  <a:pt x="378809" y="103822"/>
                </a:lnTo>
                <a:cubicBezTo>
                  <a:pt x="382048" y="104489"/>
                  <a:pt x="385477" y="104775"/>
                  <a:pt x="388906" y="104775"/>
                </a:cubicBezTo>
                <a:cubicBezTo>
                  <a:pt x="417862" y="104775"/>
                  <a:pt x="441293" y="81343"/>
                  <a:pt x="441293" y="52388"/>
                </a:cubicBezTo>
                <a:cubicBezTo>
                  <a:pt x="441293" y="23431"/>
                  <a:pt x="417862" y="0"/>
                  <a:pt x="388906" y="0"/>
                </a:cubicBezTo>
                <a:close/>
              </a:path>
            </a:pathLst>
          </a:custGeom>
          <a:solidFill>
            <a:schemeClr val="accent4">
              <a:alpha val="74000"/>
            </a:schemeClr>
          </a:solidFill>
          <a:ln w="9525" cap="flat">
            <a:noFill/>
            <a:prstDash val="solid"/>
            <a:miter/>
          </a:ln>
        </p:spPr>
        <p:txBody>
          <a:bodyPr rtlCol="0" anchor="ctr"/>
          <a:lstStyle/>
          <a:p>
            <a:endParaRPr lang="en-US">
              <a:solidFill>
                <a:schemeClr val="accent4"/>
              </a:solidFill>
            </a:endParaRPr>
          </a:p>
        </p:txBody>
      </p:sp>
      <p:sp>
        <p:nvSpPr>
          <p:cNvPr id="22" name="Graphic 20">
            <a:extLst>
              <a:ext uri="{FF2B5EF4-FFF2-40B4-BE49-F238E27FC236}">
                <a16:creationId xmlns:a16="http://schemas.microsoft.com/office/drawing/2014/main" id="{F656C831-B353-BD8C-D70C-5053FE02BCF7}"/>
              </a:ext>
            </a:extLst>
          </p:cNvPr>
          <p:cNvSpPr/>
          <p:nvPr/>
        </p:nvSpPr>
        <p:spPr>
          <a:xfrm>
            <a:off x="3296923" y="5023820"/>
            <a:ext cx="3534183" cy="3135329"/>
          </a:xfrm>
          <a:custGeom>
            <a:avLst/>
            <a:gdLst>
              <a:gd name="connsiteX0" fmla="*/ 3658886 w 5149215"/>
              <a:gd name="connsiteY0" fmla="*/ 0 h 4568094"/>
              <a:gd name="connsiteX1" fmla="*/ 1490520 w 5149215"/>
              <a:gd name="connsiteY1" fmla="*/ 0 h 4568094"/>
              <a:gd name="connsiteX2" fmla="*/ 1138761 w 5149215"/>
              <a:gd name="connsiteY2" fmla="*/ 203073 h 4568094"/>
              <a:gd name="connsiteX3" fmla="*/ 54435 w 5149215"/>
              <a:gd name="connsiteY3" fmla="*/ 2081022 h 4568094"/>
              <a:gd name="connsiteX4" fmla="*/ 54435 w 5149215"/>
              <a:gd name="connsiteY4" fmla="*/ 2487168 h 4568094"/>
              <a:gd name="connsiteX5" fmla="*/ 1138666 w 5149215"/>
              <a:gd name="connsiteY5" fmla="*/ 4365022 h 4568094"/>
              <a:gd name="connsiteX6" fmla="*/ 1490424 w 5149215"/>
              <a:gd name="connsiteY6" fmla="*/ 4568095 h 4568094"/>
              <a:gd name="connsiteX7" fmla="*/ 3658791 w 5149215"/>
              <a:gd name="connsiteY7" fmla="*/ 4568095 h 4568094"/>
              <a:gd name="connsiteX8" fmla="*/ 4010549 w 5149215"/>
              <a:gd name="connsiteY8" fmla="*/ 4365022 h 4568094"/>
              <a:gd name="connsiteX9" fmla="*/ 5094780 w 5149215"/>
              <a:gd name="connsiteY9" fmla="*/ 2487168 h 4568094"/>
              <a:gd name="connsiteX10" fmla="*/ 5094780 w 5149215"/>
              <a:gd name="connsiteY10" fmla="*/ 2081022 h 4568094"/>
              <a:gd name="connsiteX11" fmla="*/ 4010644 w 5149215"/>
              <a:gd name="connsiteY11" fmla="*/ 203073 h 4568094"/>
              <a:gd name="connsiteX12" fmla="*/ 3658886 w 5149215"/>
              <a:gd name="connsiteY12" fmla="*/ 0 h 456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49215" h="4568094">
                <a:moveTo>
                  <a:pt x="3658886" y="0"/>
                </a:moveTo>
                <a:lnTo>
                  <a:pt x="1490520" y="0"/>
                </a:lnTo>
                <a:cubicBezTo>
                  <a:pt x="1345359" y="0"/>
                  <a:pt x="1211342" y="77438"/>
                  <a:pt x="1138761" y="203073"/>
                </a:cubicBezTo>
                <a:lnTo>
                  <a:pt x="54435" y="2081022"/>
                </a:lnTo>
                <a:cubicBezTo>
                  <a:pt x="-18145" y="2206657"/>
                  <a:pt x="-18145" y="2361533"/>
                  <a:pt x="54435" y="2487168"/>
                </a:cubicBezTo>
                <a:lnTo>
                  <a:pt x="1138666" y="4365022"/>
                </a:lnTo>
                <a:cubicBezTo>
                  <a:pt x="1211247" y="4490657"/>
                  <a:pt x="1345359" y="4568095"/>
                  <a:pt x="1490424" y="4568095"/>
                </a:cubicBezTo>
                <a:lnTo>
                  <a:pt x="3658791" y="4568095"/>
                </a:lnTo>
                <a:cubicBezTo>
                  <a:pt x="3803952" y="4568095"/>
                  <a:pt x="3937968" y="4490657"/>
                  <a:pt x="4010549" y="4365022"/>
                </a:cubicBezTo>
                <a:lnTo>
                  <a:pt x="5094780" y="2487168"/>
                </a:lnTo>
                <a:cubicBezTo>
                  <a:pt x="5167360" y="2361533"/>
                  <a:pt x="5167360" y="2206657"/>
                  <a:pt x="5094780" y="2081022"/>
                </a:cubicBezTo>
                <a:lnTo>
                  <a:pt x="4010644" y="203073"/>
                </a:lnTo>
                <a:cubicBezTo>
                  <a:pt x="3938064" y="77438"/>
                  <a:pt x="3803952" y="0"/>
                  <a:pt x="3658886" y="0"/>
                </a:cubicBezTo>
                <a:close/>
              </a:path>
            </a:pathLst>
          </a:custGeom>
          <a:gradFill>
            <a:gsLst>
              <a:gs pos="0">
                <a:schemeClr val="bg2">
                  <a:lumMod val="34000"/>
                  <a:lumOff val="66000"/>
                  <a:alpha val="21000"/>
                </a:schemeClr>
              </a:gs>
              <a:gs pos="100000">
                <a:schemeClr val="accent1">
                  <a:alpha val="10000"/>
                  <a:lumMod val="58000"/>
                </a:schemeClr>
              </a:gs>
            </a:gsLst>
            <a:lin ang="16200000" scaled="0"/>
          </a:gradFill>
          <a:ln w="9525" cap="flat">
            <a:noFill/>
            <a:prstDash val="solid"/>
            <a:miter/>
          </a:ln>
        </p:spPr>
        <p:txBody>
          <a:bodyPr rtlCol="0" anchor="ctr"/>
          <a:lstStyle/>
          <a:p>
            <a:endParaRPr lang="en-US"/>
          </a:p>
        </p:txBody>
      </p:sp>
      <p:sp>
        <p:nvSpPr>
          <p:cNvPr id="23" name="Graphic 20">
            <a:extLst>
              <a:ext uri="{FF2B5EF4-FFF2-40B4-BE49-F238E27FC236}">
                <a16:creationId xmlns:a16="http://schemas.microsoft.com/office/drawing/2014/main" id="{2DA27703-EEDC-4C47-4BCE-F053D09FB4C5}"/>
              </a:ext>
            </a:extLst>
          </p:cNvPr>
          <p:cNvSpPr/>
          <p:nvPr userDrawn="1"/>
        </p:nvSpPr>
        <p:spPr>
          <a:xfrm>
            <a:off x="-620621" y="239527"/>
            <a:ext cx="1614392" cy="1432198"/>
          </a:xfrm>
          <a:custGeom>
            <a:avLst/>
            <a:gdLst>
              <a:gd name="connsiteX0" fmla="*/ 3658886 w 5149215"/>
              <a:gd name="connsiteY0" fmla="*/ 0 h 4568094"/>
              <a:gd name="connsiteX1" fmla="*/ 1490520 w 5149215"/>
              <a:gd name="connsiteY1" fmla="*/ 0 h 4568094"/>
              <a:gd name="connsiteX2" fmla="*/ 1138761 w 5149215"/>
              <a:gd name="connsiteY2" fmla="*/ 203073 h 4568094"/>
              <a:gd name="connsiteX3" fmla="*/ 54435 w 5149215"/>
              <a:gd name="connsiteY3" fmla="*/ 2081022 h 4568094"/>
              <a:gd name="connsiteX4" fmla="*/ 54435 w 5149215"/>
              <a:gd name="connsiteY4" fmla="*/ 2487168 h 4568094"/>
              <a:gd name="connsiteX5" fmla="*/ 1138666 w 5149215"/>
              <a:gd name="connsiteY5" fmla="*/ 4365022 h 4568094"/>
              <a:gd name="connsiteX6" fmla="*/ 1490424 w 5149215"/>
              <a:gd name="connsiteY6" fmla="*/ 4568095 h 4568094"/>
              <a:gd name="connsiteX7" fmla="*/ 3658791 w 5149215"/>
              <a:gd name="connsiteY7" fmla="*/ 4568095 h 4568094"/>
              <a:gd name="connsiteX8" fmla="*/ 4010549 w 5149215"/>
              <a:gd name="connsiteY8" fmla="*/ 4365022 h 4568094"/>
              <a:gd name="connsiteX9" fmla="*/ 5094780 w 5149215"/>
              <a:gd name="connsiteY9" fmla="*/ 2487168 h 4568094"/>
              <a:gd name="connsiteX10" fmla="*/ 5094780 w 5149215"/>
              <a:gd name="connsiteY10" fmla="*/ 2081022 h 4568094"/>
              <a:gd name="connsiteX11" fmla="*/ 4010644 w 5149215"/>
              <a:gd name="connsiteY11" fmla="*/ 203073 h 4568094"/>
              <a:gd name="connsiteX12" fmla="*/ 3658886 w 5149215"/>
              <a:gd name="connsiteY12" fmla="*/ 0 h 456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49215" h="4568094">
                <a:moveTo>
                  <a:pt x="3658886" y="0"/>
                </a:moveTo>
                <a:lnTo>
                  <a:pt x="1490520" y="0"/>
                </a:lnTo>
                <a:cubicBezTo>
                  <a:pt x="1345359" y="0"/>
                  <a:pt x="1211342" y="77438"/>
                  <a:pt x="1138761" y="203073"/>
                </a:cubicBezTo>
                <a:lnTo>
                  <a:pt x="54435" y="2081022"/>
                </a:lnTo>
                <a:cubicBezTo>
                  <a:pt x="-18145" y="2206657"/>
                  <a:pt x="-18145" y="2361533"/>
                  <a:pt x="54435" y="2487168"/>
                </a:cubicBezTo>
                <a:lnTo>
                  <a:pt x="1138666" y="4365022"/>
                </a:lnTo>
                <a:cubicBezTo>
                  <a:pt x="1211247" y="4490657"/>
                  <a:pt x="1345359" y="4568095"/>
                  <a:pt x="1490424" y="4568095"/>
                </a:cubicBezTo>
                <a:lnTo>
                  <a:pt x="3658791" y="4568095"/>
                </a:lnTo>
                <a:cubicBezTo>
                  <a:pt x="3803952" y="4568095"/>
                  <a:pt x="3937968" y="4490657"/>
                  <a:pt x="4010549" y="4365022"/>
                </a:cubicBezTo>
                <a:lnTo>
                  <a:pt x="5094780" y="2487168"/>
                </a:lnTo>
                <a:cubicBezTo>
                  <a:pt x="5167360" y="2361533"/>
                  <a:pt x="5167360" y="2206657"/>
                  <a:pt x="5094780" y="2081022"/>
                </a:cubicBezTo>
                <a:lnTo>
                  <a:pt x="4010644" y="203073"/>
                </a:lnTo>
                <a:cubicBezTo>
                  <a:pt x="3938064" y="77438"/>
                  <a:pt x="3803952" y="0"/>
                  <a:pt x="3658886" y="0"/>
                </a:cubicBezTo>
                <a:close/>
              </a:path>
            </a:pathLst>
          </a:custGeom>
          <a:gradFill>
            <a:gsLst>
              <a:gs pos="0">
                <a:schemeClr val="accent3">
                  <a:lumMod val="45000"/>
                  <a:lumOff val="55000"/>
                  <a:alpha val="21000"/>
                </a:schemeClr>
              </a:gs>
              <a:gs pos="100000">
                <a:schemeClr val="accent1">
                  <a:alpha val="10000"/>
                </a:schemeClr>
              </a:gs>
            </a:gsLst>
            <a:lin ang="5400000" scaled="0"/>
          </a:gradFill>
          <a:ln w="9525" cap="flat">
            <a:noFill/>
            <a:prstDash val="solid"/>
            <a:miter/>
          </a:ln>
        </p:spPr>
        <p:txBody>
          <a:bodyPr rtlCol="0" anchor="ctr"/>
          <a:lstStyle/>
          <a:p>
            <a:endParaRPr lang="en-US"/>
          </a:p>
        </p:txBody>
      </p:sp>
      <p:sp>
        <p:nvSpPr>
          <p:cNvPr id="26" name="Graphic 24">
            <a:extLst>
              <a:ext uri="{FF2B5EF4-FFF2-40B4-BE49-F238E27FC236}">
                <a16:creationId xmlns:a16="http://schemas.microsoft.com/office/drawing/2014/main" id="{11174A30-1CF7-7696-D5F9-C0EF9B283304}"/>
              </a:ext>
            </a:extLst>
          </p:cNvPr>
          <p:cNvSpPr/>
          <p:nvPr/>
        </p:nvSpPr>
        <p:spPr>
          <a:xfrm>
            <a:off x="410567" y="1159329"/>
            <a:ext cx="774755" cy="648881"/>
          </a:xfrm>
          <a:custGeom>
            <a:avLst/>
            <a:gdLst>
              <a:gd name="connsiteX0" fmla="*/ 1180648 w 1666541"/>
              <a:gd name="connsiteY0" fmla="*/ 1480471 h 1480470"/>
              <a:gd name="connsiteX1" fmla="*/ 485894 w 1666541"/>
              <a:gd name="connsiteY1" fmla="*/ 1480471 h 1480470"/>
              <a:gd name="connsiteX2" fmla="*/ 365879 w 1666541"/>
              <a:gd name="connsiteY2" fmla="*/ 1411224 h 1480470"/>
              <a:gd name="connsiteX3" fmla="*/ 18502 w 1666541"/>
              <a:gd name="connsiteY3" fmla="*/ 809530 h 1480470"/>
              <a:gd name="connsiteX4" fmla="*/ 18502 w 1666541"/>
              <a:gd name="connsiteY4" fmla="*/ 670941 h 1480470"/>
              <a:gd name="connsiteX5" fmla="*/ 365879 w 1666541"/>
              <a:gd name="connsiteY5" fmla="*/ 69247 h 1480470"/>
              <a:gd name="connsiteX6" fmla="*/ 485894 w 1666541"/>
              <a:gd name="connsiteY6" fmla="*/ 0 h 1480470"/>
              <a:gd name="connsiteX7" fmla="*/ 1180648 w 1666541"/>
              <a:gd name="connsiteY7" fmla="*/ 0 h 1480470"/>
              <a:gd name="connsiteX8" fmla="*/ 1300663 w 1666541"/>
              <a:gd name="connsiteY8" fmla="*/ 69247 h 1480470"/>
              <a:gd name="connsiteX9" fmla="*/ 1648039 w 1666541"/>
              <a:gd name="connsiteY9" fmla="*/ 670941 h 1480470"/>
              <a:gd name="connsiteX10" fmla="*/ 1648039 w 1666541"/>
              <a:gd name="connsiteY10" fmla="*/ 809435 h 1480470"/>
              <a:gd name="connsiteX11" fmla="*/ 1300663 w 1666541"/>
              <a:gd name="connsiteY11" fmla="*/ 1411129 h 1480470"/>
              <a:gd name="connsiteX12" fmla="*/ 1180648 w 1666541"/>
              <a:gd name="connsiteY12" fmla="*/ 1480376 h 1480470"/>
              <a:gd name="connsiteX13" fmla="*/ 485894 w 1666541"/>
              <a:gd name="connsiteY13" fmla="*/ 104775 h 1480470"/>
              <a:gd name="connsiteX14" fmla="*/ 456652 w 1666541"/>
              <a:gd name="connsiteY14" fmla="*/ 121634 h 1480470"/>
              <a:gd name="connsiteX15" fmla="*/ 109276 w 1666541"/>
              <a:gd name="connsiteY15" fmla="*/ 723329 h 1480470"/>
              <a:gd name="connsiteX16" fmla="*/ 109276 w 1666541"/>
              <a:gd name="connsiteY16" fmla="*/ 757047 h 1480470"/>
              <a:gd name="connsiteX17" fmla="*/ 456652 w 1666541"/>
              <a:gd name="connsiteY17" fmla="*/ 1358741 h 1480470"/>
              <a:gd name="connsiteX18" fmla="*/ 485894 w 1666541"/>
              <a:gd name="connsiteY18" fmla="*/ 1375601 h 1480470"/>
              <a:gd name="connsiteX19" fmla="*/ 1180648 w 1666541"/>
              <a:gd name="connsiteY19" fmla="*/ 1375601 h 1480470"/>
              <a:gd name="connsiteX20" fmla="*/ 1209889 w 1666541"/>
              <a:gd name="connsiteY20" fmla="*/ 1358741 h 1480470"/>
              <a:gd name="connsiteX21" fmla="*/ 1557266 w 1666541"/>
              <a:gd name="connsiteY21" fmla="*/ 757047 h 1480470"/>
              <a:gd name="connsiteX22" fmla="*/ 1557266 w 1666541"/>
              <a:gd name="connsiteY22" fmla="*/ 723329 h 1480470"/>
              <a:gd name="connsiteX23" fmla="*/ 1209889 w 1666541"/>
              <a:gd name="connsiteY23" fmla="*/ 121634 h 1480470"/>
              <a:gd name="connsiteX24" fmla="*/ 1180648 w 1666541"/>
              <a:gd name="connsiteY24" fmla="*/ 104775 h 1480470"/>
              <a:gd name="connsiteX25" fmla="*/ 485894 w 1666541"/>
              <a:gd name="connsiteY25" fmla="*/ 104775 h 148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66541" h="1480470">
                <a:moveTo>
                  <a:pt x="1180648" y="1480471"/>
                </a:moveTo>
                <a:lnTo>
                  <a:pt x="485894" y="1480471"/>
                </a:lnTo>
                <a:cubicBezTo>
                  <a:pt x="436555" y="1480471"/>
                  <a:pt x="390644" y="1453896"/>
                  <a:pt x="365879" y="1411224"/>
                </a:cubicBezTo>
                <a:lnTo>
                  <a:pt x="18502" y="809530"/>
                </a:lnTo>
                <a:cubicBezTo>
                  <a:pt x="-6167" y="766763"/>
                  <a:pt x="-6167" y="713708"/>
                  <a:pt x="18502" y="670941"/>
                </a:cubicBezTo>
                <a:lnTo>
                  <a:pt x="365879" y="69247"/>
                </a:lnTo>
                <a:cubicBezTo>
                  <a:pt x="390549" y="26480"/>
                  <a:pt x="436555" y="0"/>
                  <a:pt x="485894" y="0"/>
                </a:cubicBezTo>
                <a:lnTo>
                  <a:pt x="1180648" y="0"/>
                </a:lnTo>
                <a:cubicBezTo>
                  <a:pt x="1229987" y="0"/>
                  <a:pt x="1275993" y="26575"/>
                  <a:pt x="1300663" y="69247"/>
                </a:cubicBezTo>
                <a:lnTo>
                  <a:pt x="1648039" y="670941"/>
                </a:lnTo>
                <a:cubicBezTo>
                  <a:pt x="1672709" y="713708"/>
                  <a:pt x="1672709" y="766763"/>
                  <a:pt x="1648039" y="809435"/>
                </a:cubicBezTo>
                <a:lnTo>
                  <a:pt x="1300663" y="1411129"/>
                </a:lnTo>
                <a:cubicBezTo>
                  <a:pt x="1275993" y="1453896"/>
                  <a:pt x="1229987" y="1480376"/>
                  <a:pt x="1180648" y="1480376"/>
                </a:cubicBezTo>
                <a:close/>
                <a:moveTo>
                  <a:pt x="485894" y="104775"/>
                </a:moveTo>
                <a:cubicBezTo>
                  <a:pt x="473893" y="104775"/>
                  <a:pt x="462653" y="111252"/>
                  <a:pt x="456652" y="121634"/>
                </a:cubicBezTo>
                <a:lnTo>
                  <a:pt x="109276" y="723329"/>
                </a:lnTo>
                <a:cubicBezTo>
                  <a:pt x="103275" y="733711"/>
                  <a:pt x="103275" y="746665"/>
                  <a:pt x="109276" y="757047"/>
                </a:cubicBezTo>
                <a:lnTo>
                  <a:pt x="456652" y="1358741"/>
                </a:lnTo>
                <a:cubicBezTo>
                  <a:pt x="462653" y="1369124"/>
                  <a:pt x="473893" y="1375601"/>
                  <a:pt x="485894" y="1375601"/>
                </a:cubicBezTo>
                <a:lnTo>
                  <a:pt x="1180648" y="1375601"/>
                </a:lnTo>
                <a:cubicBezTo>
                  <a:pt x="1192649" y="1375601"/>
                  <a:pt x="1203889" y="1369124"/>
                  <a:pt x="1209889" y="1358741"/>
                </a:cubicBezTo>
                <a:lnTo>
                  <a:pt x="1557266" y="757047"/>
                </a:lnTo>
                <a:cubicBezTo>
                  <a:pt x="1563267" y="746665"/>
                  <a:pt x="1563267" y="733711"/>
                  <a:pt x="1557266" y="723329"/>
                </a:cubicBezTo>
                <a:lnTo>
                  <a:pt x="1209889" y="121634"/>
                </a:lnTo>
                <a:cubicBezTo>
                  <a:pt x="1203889" y="111252"/>
                  <a:pt x="1192649" y="104775"/>
                  <a:pt x="1180648" y="104775"/>
                </a:cubicBezTo>
                <a:lnTo>
                  <a:pt x="485894" y="104775"/>
                </a:lnTo>
                <a:close/>
              </a:path>
            </a:pathLst>
          </a:custGeom>
          <a:solidFill>
            <a:schemeClr val="accent4">
              <a:alpha val="26000"/>
            </a:schemeClr>
          </a:solidFill>
          <a:ln w="9525" cap="flat">
            <a:noFill/>
            <a:prstDash val="solid"/>
            <a:miter/>
          </a:ln>
        </p:spPr>
        <p:txBody>
          <a:bodyPr rtlCol="0" anchor="ctr"/>
          <a:lstStyle/>
          <a:p>
            <a:r>
              <a:rPr lang="en-US" dirty="0"/>
              <a:t> </a:t>
            </a:r>
          </a:p>
        </p:txBody>
      </p:sp>
      <p:sp>
        <p:nvSpPr>
          <p:cNvPr id="27" name="Graphic 24">
            <a:extLst>
              <a:ext uri="{FF2B5EF4-FFF2-40B4-BE49-F238E27FC236}">
                <a16:creationId xmlns:a16="http://schemas.microsoft.com/office/drawing/2014/main" id="{0DCF84B0-69FB-499B-58A5-324F70A6EF8E}"/>
              </a:ext>
            </a:extLst>
          </p:cNvPr>
          <p:cNvSpPr/>
          <p:nvPr userDrawn="1"/>
        </p:nvSpPr>
        <p:spPr>
          <a:xfrm>
            <a:off x="2872631" y="5088904"/>
            <a:ext cx="1322380" cy="1171528"/>
          </a:xfrm>
          <a:custGeom>
            <a:avLst/>
            <a:gdLst>
              <a:gd name="connsiteX0" fmla="*/ 1180648 w 1666541"/>
              <a:gd name="connsiteY0" fmla="*/ 1480471 h 1480470"/>
              <a:gd name="connsiteX1" fmla="*/ 485894 w 1666541"/>
              <a:gd name="connsiteY1" fmla="*/ 1480471 h 1480470"/>
              <a:gd name="connsiteX2" fmla="*/ 365879 w 1666541"/>
              <a:gd name="connsiteY2" fmla="*/ 1411224 h 1480470"/>
              <a:gd name="connsiteX3" fmla="*/ 18502 w 1666541"/>
              <a:gd name="connsiteY3" fmla="*/ 809530 h 1480470"/>
              <a:gd name="connsiteX4" fmla="*/ 18502 w 1666541"/>
              <a:gd name="connsiteY4" fmla="*/ 670941 h 1480470"/>
              <a:gd name="connsiteX5" fmla="*/ 365879 w 1666541"/>
              <a:gd name="connsiteY5" fmla="*/ 69247 h 1480470"/>
              <a:gd name="connsiteX6" fmla="*/ 485894 w 1666541"/>
              <a:gd name="connsiteY6" fmla="*/ 0 h 1480470"/>
              <a:gd name="connsiteX7" fmla="*/ 1180648 w 1666541"/>
              <a:gd name="connsiteY7" fmla="*/ 0 h 1480470"/>
              <a:gd name="connsiteX8" fmla="*/ 1300663 w 1666541"/>
              <a:gd name="connsiteY8" fmla="*/ 69247 h 1480470"/>
              <a:gd name="connsiteX9" fmla="*/ 1648039 w 1666541"/>
              <a:gd name="connsiteY9" fmla="*/ 670941 h 1480470"/>
              <a:gd name="connsiteX10" fmla="*/ 1648039 w 1666541"/>
              <a:gd name="connsiteY10" fmla="*/ 809435 h 1480470"/>
              <a:gd name="connsiteX11" fmla="*/ 1300663 w 1666541"/>
              <a:gd name="connsiteY11" fmla="*/ 1411129 h 1480470"/>
              <a:gd name="connsiteX12" fmla="*/ 1180648 w 1666541"/>
              <a:gd name="connsiteY12" fmla="*/ 1480376 h 1480470"/>
              <a:gd name="connsiteX13" fmla="*/ 485894 w 1666541"/>
              <a:gd name="connsiteY13" fmla="*/ 104775 h 1480470"/>
              <a:gd name="connsiteX14" fmla="*/ 456652 w 1666541"/>
              <a:gd name="connsiteY14" fmla="*/ 121634 h 1480470"/>
              <a:gd name="connsiteX15" fmla="*/ 109276 w 1666541"/>
              <a:gd name="connsiteY15" fmla="*/ 723329 h 1480470"/>
              <a:gd name="connsiteX16" fmla="*/ 109276 w 1666541"/>
              <a:gd name="connsiteY16" fmla="*/ 757047 h 1480470"/>
              <a:gd name="connsiteX17" fmla="*/ 456652 w 1666541"/>
              <a:gd name="connsiteY17" fmla="*/ 1358741 h 1480470"/>
              <a:gd name="connsiteX18" fmla="*/ 485894 w 1666541"/>
              <a:gd name="connsiteY18" fmla="*/ 1375601 h 1480470"/>
              <a:gd name="connsiteX19" fmla="*/ 1180648 w 1666541"/>
              <a:gd name="connsiteY19" fmla="*/ 1375601 h 1480470"/>
              <a:gd name="connsiteX20" fmla="*/ 1209889 w 1666541"/>
              <a:gd name="connsiteY20" fmla="*/ 1358741 h 1480470"/>
              <a:gd name="connsiteX21" fmla="*/ 1557266 w 1666541"/>
              <a:gd name="connsiteY21" fmla="*/ 757047 h 1480470"/>
              <a:gd name="connsiteX22" fmla="*/ 1557266 w 1666541"/>
              <a:gd name="connsiteY22" fmla="*/ 723329 h 1480470"/>
              <a:gd name="connsiteX23" fmla="*/ 1209889 w 1666541"/>
              <a:gd name="connsiteY23" fmla="*/ 121634 h 1480470"/>
              <a:gd name="connsiteX24" fmla="*/ 1180648 w 1666541"/>
              <a:gd name="connsiteY24" fmla="*/ 104775 h 1480470"/>
              <a:gd name="connsiteX25" fmla="*/ 485894 w 1666541"/>
              <a:gd name="connsiteY25" fmla="*/ 104775 h 148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66541" h="1480470">
                <a:moveTo>
                  <a:pt x="1180648" y="1480471"/>
                </a:moveTo>
                <a:lnTo>
                  <a:pt x="485894" y="1480471"/>
                </a:lnTo>
                <a:cubicBezTo>
                  <a:pt x="436555" y="1480471"/>
                  <a:pt x="390644" y="1453896"/>
                  <a:pt x="365879" y="1411224"/>
                </a:cubicBezTo>
                <a:lnTo>
                  <a:pt x="18502" y="809530"/>
                </a:lnTo>
                <a:cubicBezTo>
                  <a:pt x="-6167" y="766763"/>
                  <a:pt x="-6167" y="713708"/>
                  <a:pt x="18502" y="670941"/>
                </a:cubicBezTo>
                <a:lnTo>
                  <a:pt x="365879" y="69247"/>
                </a:lnTo>
                <a:cubicBezTo>
                  <a:pt x="390549" y="26480"/>
                  <a:pt x="436555" y="0"/>
                  <a:pt x="485894" y="0"/>
                </a:cubicBezTo>
                <a:lnTo>
                  <a:pt x="1180648" y="0"/>
                </a:lnTo>
                <a:cubicBezTo>
                  <a:pt x="1229987" y="0"/>
                  <a:pt x="1275993" y="26575"/>
                  <a:pt x="1300663" y="69247"/>
                </a:cubicBezTo>
                <a:lnTo>
                  <a:pt x="1648039" y="670941"/>
                </a:lnTo>
                <a:cubicBezTo>
                  <a:pt x="1672709" y="713708"/>
                  <a:pt x="1672709" y="766763"/>
                  <a:pt x="1648039" y="809435"/>
                </a:cubicBezTo>
                <a:lnTo>
                  <a:pt x="1300663" y="1411129"/>
                </a:lnTo>
                <a:cubicBezTo>
                  <a:pt x="1275993" y="1453896"/>
                  <a:pt x="1229987" y="1480376"/>
                  <a:pt x="1180648" y="1480376"/>
                </a:cubicBezTo>
                <a:close/>
                <a:moveTo>
                  <a:pt x="485894" y="104775"/>
                </a:moveTo>
                <a:cubicBezTo>
                  <a:pt x="473893" y="104775"/>
                  <a:pt x="462653" y="111252"/>
                  <a:pt x="456652" y="121634"/>
                </a:cubicBezTo>
                <a:lnTo>
                  <a:pt x="109276" y="723329"/>
                </a:lnTo>
                <a:cubicBezTo>
                  <a:pt x="103275" y="733711"/>
                  <a:pt x="103275" y="746665"/>
                  <a:pt x="109276" y="757047"/>
                </a:cubicBezTo>
                <a:lnTo>
                  <a:pt x="456652" y="1358741"/>
                </a:lnTo>
                <a:cubicBezTo>
                  <a:pt x="462653" y="1369124"/>
                  <a:pt x="473893" y="1375601"/>
                  <a:pt x="485894" y="1375601"/>
                </a:cubicBezTo>
                <a:lnTo>
                  <a:pt x="1180648" y="1375601"/>
                </a:lnTo>
                <a:cubicBezTo>
                  <a:pt x="1192649" y="1375601"/>
                  <a:pt x="1203889" y="1369124"/>
                  <a:pt x="1209889" y="1358741"/>
                </a:cubicBezTo>
                <a:lnTo>
                  <a:pt x="1557266" y="757047"/>
                </a:lnTo>
                <a:cubicBezTo>
                  <a:pt x="1563267" y="746665"/>
                  <a:pt x="1563267" y="733711"/>
                  <a:pt x="1557266" y="723329"/>
                </a:cubicBezTo>
                <a:lnTo>
                  <a:pt x="1209889" y="121634"/>
                </a:lnTo>
                <a:cubicBezTo>
                  <a:pt x="1203889" y="111252"/>
                  <a:pt x="1192649" y="104775"/>
                  <a:pt x="1180648" y="104775"/>
                </a:cubicBezTo>
                <a:lnTo>
                  <a:pt x="485894" y="104775"/>
                </a:lnTo>
                <a:close/>
              </a:path>
            </a:pathLst>
          </a:custGeom>
          <a:solidFill>
            <a:schemeClr val="accent1">
              <a:alpha val="6000"/>
            </a:schemeClr>
          </a:solidFill>
          <a:ln w="9525" cap="flat">
            <a:noFill/>
            <a:prstDash val="solid"/>
            <a:miter/>
          </a:ln>
        </p:spPr>
        <p:txBody>
          <a:bodyPr rtlCol="0" anchor="ctr"/>
          <a:lstStyle/>
          <a:p>
            <a:r>
              <a:rPr lang="en-US" dirty="0"/>
              <a:t>  </a:t>
            </a:r>
          </a:p>
        </p:txBody>
      </p:sp>
    </p:spTree>
    <p:extLst>
      <p:ext uri="{BB962C8B-B14F-4D97-AF65-F5344CB8AC3E}">
        <p14:creationId xmlns:p14="http://schemas.microsoft.com/office/powerpoint/2010/main" val="2730700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col_ParRule_NumList-wLines">
    <p:spTree>
      <p:nvGrpSpPr>
        <p:cNvPr id="1" name=""/>
        <p:cNvGrpSpPr/>
        <p:nvPr/>
      </p:nvGrpSpPr>
      <p:grpSpPr>
        <a:xfrm>
          <a:off x="0" y="0"/>
          <a:ext cx="0" cy="0"/>
          <a:chOff x="0" y="0"/>
          <a:chExt cx="0" cy="0"/>
        </a:xfrm>
      </p:grpSpPr>
      <p:sp>
        <p:nvSpPr>
          <p:cNvPr id="3" name="Text Placeholder 15">
            <a:extLst>
              <a:ext uri="{FF2B5EF4-FFF2-40B4-BE49-F238E27FC236}">
                <a16:creationId xmlns:a16="http://schemas.microsoft.com/office/drawing/2014/main" id="{022B3775-8BD3-4E35-9FB3-414A79FE9F2D}"/>
              </a:ext>
            </a:extLst>
          </p:cNvPr>
          <p:cNvSpPr>
            <a:spLocks noGrp="1"/>
          </p:cNvSpPr>
          <p:nvPr>
            <p:ph type="body" sz="quarter" idx="22" hasCustomPrompt="1"/>
          </p:nvPr>
        </p:nvSpPr>
        <p:spPr>
          <a:xfrm>
            <a:off x="555412" y="1776804"/>
            <a:ext cx="457200" cy="470898"/>
          </a:xfrm>
          <a:prstGeom prst="rect">
            <a:avLst/>
          </a:prstGeom>
        </p:spPr>
        <p:txBody>
          <a:bodyPr lIns="0" tIns="0" rIns="0" bIns="0">
            <a:spAutoFit/>
          </a:bodyPr>
          <a:lstStyle>
            <a:lvl1pPr marL="0" indent="0" algn="r">
              <a:buNone/>
              <a:defRPr sz="3400" spc="-200" baseline="0">
                <a:solidFill>
                  <a:schemeClr val="accent5"/>
                </a:solidFill>
                <a:latin typeface="Univers Condensed" panose="020B0506020202050204" pitchFamily="34" charset="0"/>
              </a:defRPr>
            </a:lvl1pPr>
          </a:lstStyle>
          <a:p>
            <a:pPr lvl="0"/>
            <a:r>
              <a:rPr lang="en-US" dirty="0"/>
              <a:t>05</a:t>
            </a:r>
          </a:p>
        </p:txBody>
      </p:sp>
      <p:sp>
        <p:nvSpPr>
          <p:cNvPr id="8" name="Text Placeholder 15">
            <a:extLst>
              <a:ext uri="{FF2B5EF4-FFF2-40B4-BE49-F238E27FC236}">
                <a16:creationId xmlns:a16="http://schemas.microsoft.com/office/drawing/2014/main" id="{2962ACBD-2413-0519-384B-1C5CEDAB8541}"/>
              </a:ext>
            </a:extLst>
          </p:cNvPr>
          <p:cNvSpPr>
            <a:spLocks noGrp="1"/>
          </p:cNvSpPr>
          <p:nvPr>
            <p:ph type="body" sz="quarter" idx="37" hasCustomPrompt="1"/>
          </p:nvPr>
        </p:nvSpPr>
        <p:spPr>
          <a:xfrm>
            <a:off x="555412" y="2390516"/>
            <a:ext cx="457200" cy="457200"/>
          </a:xfrm>
          <a:prstGeom prst="rect">
            <a:avLst/>
          </a:prstGeom>
        </p:spPr>
        <p:txBody>
          <a:bodyPr lIns="0" tIns="0" rIns="0" bIns="0"/>
          <a:lstStyle>
            <a:lvl1pPr marL="0" indent="0" algn="r">
              <a:buNone/>
              <a:defRPr lang="en-US" sz="3400" kern="1200" spc="-200" baseline="0" dirty="0">
                <a:solidFill>
                  <a:schemeClr val="accent5"/>
                </a:solidFill>
                <a:latin typeface="Univers Condensed" panose="020B0506020202050204" pitchFamily="34" charset="0"/>
                <a:ea typeface="+mn-ea"/>
                <a:cs typeface="+mn-cs"/>
              </a:defRPr>
            </a:lvl1pPr>
          </a:lstStyle>
          <a:p>
            <a:pPr marL="0" lvl="0" indent="0" algn="r" defTabSz="914400" rtl="0" eaLnBrk="1" latinLnBrk="0" hangingPunct="1">
              <a:lnSpc>
                <a:spcPct val="90000"/>
              </a:lnSpc>
              <a:spcBef>
                <a:spcPts val="1000"/>
              </a:spcBef>
              <a:buFont typeface="Arial" panose="020B0604020202020204" pitchFamily="34" charset="0"/>
              <a:buNone/>
            </a:pPr>
            <a:r>
              <a:rPr lang="en-US" dirty="0"/>
              <a:t>01</a:t>
            </a:r>
          </a:p>
        </p:txBody>
      </p:sp>
      <p:sp>
        <p:nvSpPr>
          <p:cNvPr id="9" name="Text Placeholder 15">
            <a:extLst>
              <a:ext uri="{FF2B5EF4-FFF2-40B4-BE49-F238E27FC236}">
                <a16:creationId xmlns:a16="http://schemas.microsoft.com/office/drawing/2014/main" id="{184628ED-92EA-274E-D1AC-77CA658AE41C}"/>
              </a:ext>
            </a:extLst>
          </p:cNvPr>
          <p:cNvSpPr>
            <a:spLocks noGrp="1"/>
          </p:cNvSpPr>
          <p:nvPr>
            <p:ph type="body" sz="quarter" idx="38" hasCustomPrompt="1"/>
          </p:nvPr>
        </p:nvSpPr>
        <p:spPr>
          <a:xfrm>
            <a:off x="555412" y="2990530"/>
            <a:ext cx="457200" cy="457200"/>
          </a:xfrm>
          <a:prstGeom prst="rect">
            <a:avLst/>
          </a:prstGeom>
        </p:spPr>
        <p:txBody>
          <a:bodyPr lIns="0" tIns="0" rIns="0" bIns="0"/>
          <a:lstStyle>
            <a:lvl1pPr marL="0" indent="0" algn="r">
              <a:buNone/>
              <a:defRPr lang="en-US" sz="3400" kern="1200" spc="-200" baseline="0" dirty="0">
                <a:solidFill>
                  <a:schemeClr val="accent5"/>
                </a:solidFill>
                <a:latin typeface="Univers Condensed" panose="020B0506020202050204" pitchFamily="34" charset="0"/>
                <a:ea typeface="+mn-ea"/>
                <a:cs typeface="+mn-cs"/>
              </a:defRPr>
            </a:lvl1pPr>
          </a:lstStyle>
          <a:p>
            <a:pPr marL="0" lvl="0" indent="0" algn="r" defTabSz="914400" rtl="0" eaLnBrk="1" latinLnBrk="0" hangingPunct="1">
              <a:lnSpc>
                <a:spcPct val="90000"/>
              </a:lnSpc>
              <a:spcBef>
                <a:spcPts val="1000"/>
              </a:spcBef>
              <a:buFont typeface="Arial" panose="020B0604020202020204" pitchFamily="34" charset="0"/>
              <a:buNone/>
            </a:pPr>
            <a:r>
              <a:rPr lang="en-US" dirty="0"/>
              <a:t>01</a:t>
            </a:r>
          </a:p>
        </p:txBody>
      </p:sp>
      <p:sp>
        <p:nvSpPr>
          <p:cNvPr id="10" name="Text Placeholder 15">
            <a:extLst>
              <a:ext uri="{FF2B5EF4-FFF2-40B4-BE49-F238E27FC236}">
                <a16:creationId xmlns:a16="http://schemas.microsoft.com/office/drawing/2014/main" id="{10DC691C-D884-F7E7-D1C0-CC005279F917}"/>
              </a:ext>
            </a:extLst>
          </p:cNvPr>
          <p:cNvSpPr>
            <a:spLocks noGrp="1"/>
          </p:cNvSpPr>
          <p:nvPr>
            <p:ph type="body" sz="quarter" idx="39" hasCustomPrompt="1"/>
          </p:nvPr>
        </p:nvSpPr>
        <p:spPr>
          <a:xfrm>
            <a:off x="555412" y="4190558"/>
            <a:ext cx="457200" cy="457200"/>
          </a:xfrm>
          <a:prstGeom prst="rect">
            <a:avLst/>
          </a:prstGeom>
        </p:spPr>
        <p:txBody>
          <a:bodyPr lIns="0" tIns="0" rIns="0" bIns="0"/>
          <a:lstStyle>
            <a:lvl1pPr marL="0" indent="0" algn="r">
              <a:buNone/>
              <a:defRPr lang="en-US" sz="3400" kern="1200" spc="-200" baseline="0" dirty="0">
                <a:solidFill>
                  <a:schemeClr val="accent5"/>
                </a:solidFill>
                <a:latin typeface="Univers Condensed" panose="020B0506020202050204" pitchFamily="34" charset="0"/>
                <a:ea typeface="+mn-ea"/>
                <a:cs typeface="+mn-cs"/>
              </a:defRPr>
            </a:lvl1pPr>
          </a:lstStyle>
          <a:p>
            <a:pPr marL="0" lvl="0" indent="0" algn="r" defTabSz="914400" rtl="0" eaLnBrk="1" latinLnBrk="0" hangingPunct="1">
              <a:lnSpc>
                <a:spcPct val="90000"/>
              </a:lnSpc>
              <a:spcBef>
                <a:spcPts val="1000"/>
              </a:spcBef>
              <a:buFont typeface="Arial" panose="020B0604020202020204" pitchFamily="34" charset="0"/>
              <a:buNone/>
            </a:pPr>
            <a:r>
              <a:rPr lang="en-US" dirty="0"/>
              <a:t>01</a:t>
            </a:r>
          </a:p>
        </p:txBody>
      </p:sp>
      <p:sp>
        <p:nvSpPr>
          <p:cNvPr id="11" name="Text Placeholder 15">
            <a:extLst>
              <a:ext uri="{FF2B5EF4-FFF2-40B4-BE49-F238E27FC236}">
                <a16:creationId xmlns:a16="http://schemas.microsoft.com/office/drawing/2014/main" id="{966D030B-1854-992E-0E4D-EC64AEFB1078}"/>
              </a:ext>
            </a:extLst>
          </p:cNvPr>
          <p:cNvSpPr>
            <a:spLocks noGrp="1"/>
          </p:cNvSpPr>
          <p:nvPr>
            <p:ph type="body" sz="quarter" idx="40" hasCustomPrompt="1"/>
          </p:nvPr>
        </p:nvSpPr>
        <p:spPr>
          <a:xfrm>
            <a:off x="555412" y="4790572"/>
            <a:ext cx="457200" cy="457200"/>
          </a:xfrm>
          <a:prstGeom prst="rect">
            <a:avLst/>
          </a:prstGeom>
        </p:spPr>
        <p:txBody>
          <a:bodyPr lIns="0" tIns="0" rIns="0" bIns="0"/>
          <a:lstStyle>
            <a:lvl1pPr marL="0" indent="0" algn="r">
              <a:buNone/>
              <a:defRPr lang="en-US" sz="3400" kern="1200" spc="-200" baseline="0" dirty="0">
                <a:solidFill>
                  <a:schemeClr val="accent5"/>
                </a:solidFill>
                <a:latin typeface="Univers Condensed" panose="020B0506020202050204" pitchFamily="34" charset="0"/>
                <a:ea typeface="+mn-ea"/>
                <a:cs typeface="+mn-cs"/>
              </a:defRPr>
            </a:lvl1pPr>
          </a:lstStyle>
          <a:p>
            <a:pPr marL="0" lvl="0" indent="0" algn="r" defTabSz="914400" rtl="0" eaLnBrk="1" latinLnBrk="0" hangingPunct="1">
              <a:lnSpc>
                <a:spcPct val="90000"/>
              </a:lnSpc>
              <a:spcBef>
                <a:spcPts val="1000"/>
              </a:spcBef>
              <a:buFont typeface="Arial" panose="020B0604020202020204" pitchFamily="34" charset="0"/>
              <a:buNone/>
            </a:pPr>
            <a:r>
              <a:rPr lang="en-US" dirty="0"/>
              <a:t>01</a:t>
            </a:r>
          </a:p>
        </p:txBody>
      </p:sp>
      <p:sp>
        <p:nvSpPr>
          <p:cNvPr id="12" name="Text Placeholder 15">
            <a:extLst>
              <a:ext uri="{FF2B5EF4-FFF2-40B4-BE49-F238E27FC236}">
                <a16:creationId xmlns:a16="http://schemas.microsoft.com/office/drawing/2014/main" id="{0A14FD41-EBF0-0306-3588-BA972FC5D65A}"/>
              </a:ext>
            </a:extLst>
          </p:cNvPr>
          <p:cNvSpPr>
            <a:spLocks noGrp="1"/>
          </p:cNvSpPr>
          <p:nvPr>
            <p:ph type="body" sz="quarter" idx="41" hasCustomPrompt="1"/>
          </p:nvPr>
        </p:nvSpPr>
        <p:spPr>
          <a:xfrm>
            <a:off x="555412" y="5390586"/>
            <a:ext cx="457200" cy="457200"/>
          </a:xfrm>
          <a:prstGeom prst="rect">
            <a:avLst/>
          </a:prstGeom>
        </p:spPr>
        <p:txBody>
          <a:bodyPr lIns="0" tIns="0" rIns="0" bIns="0"/>
          <a:lstStyle>
            <a:lvl1pPr marL="0" indent="0" algn="r">
              <a:buNone/>
              <a:defRPr lang="en-US" sz="3400" kern="1200" spc="-200" baseline="0" dirty="0">
                <a:solidFill>
                  <a:schemeClr val="accent5"/>
                </a:solidFill>
                <a:latin typeface="Univers Condensed" panose="020B0506020202050204" pitchFamily="34" charset="0"/>
                <a:ea typeface="+mn-ea"/>
                <a:cs typeface="+mn-cs"/>
              </a:defRPr>
            </a:lvl1pPr>
          </a:lstStyle>
          <a:p>
            <a:pPr marL="0" lvl="0" indent="0" algn="r" defTabSz="914400" rtl="0" eaLnBrk="1" latinLnBrk="0" hangingPunct="1">
              <a:lnSpc>
                <a:spcPct val="90000"/>
              </a:lnSpc>
              <a:spcBef>
                <a:spcPts val="1000"/>
              </a:spcBef>
              <a:buFont typeface="Arial" panose="020B0604020202020204" pitchFamily="34" charset="0"/>
              <a:buNone/>
            </a:pPr>
            <a:r>
              <a:rPr lang="en-US" dirty="0"/>
              <a:t>01</a:t>
            </a:r>
          </a:p>
        </p:txBody>
      </p:sp>
      <p:sp>
        <p:nvSpPr>
          <p:cNvPr id="14" name="Text Placeholder 15">
            <a:extLst>
              <a:ext uri="{FF2B5EF4-FFF2-40B4-BE49-F238E27FC236}">
                <a16:creationId xmlns:a16="http://schemas.microsoft.com/office/drawing/2014/main" id="{370C3C65-3443-BA17-2328-46CB9C1B211A}"/>
              </a:ext>
            </a:extLst>
          </p:cNvPr>
          <p:cNvSpPr>
            <a:spLocks noGrp="1"/>
          </p:cNvSpPr>
          <p:nvPr>
            <p:ph type="body" sz="quarter" idx="42" hasCustomPrompt="1"/>
          </p:nvPr>
        </p:nvSpPr>
        <p:spPr>
          <a:xfrm>
            <a:off x="555412" y="3590544"/>
            <a:ext cx="457200" cy="457200"/>
          </a:xfrm>
          <a:prstGeom prst="rect">
            <a:avLst/>
          </a:prstGeom>
        </p:spPr>
        <p:txBody>
          <a:bodyPr lIns="0" tIns="0" rIns="0" bIns="0"/>
          <a:lstStyle>
            <a:lvl1pPr marL="0" indent="0" algn="r">
              <a:buNone/>
              <a:defRPr lang="en-US" sz="3400" kern="1200" spc="-200" baseline="0" dirty="0">
                <a:solidFill>
                  <a:schemeClr val="accent5"/>
                </a:solidFill>
                <a:latin typeface="Univers Condensed" panose="020B0506020202050204" pitchFamily="34" charset="0"/>
                <a:ea typeface="+mn-ea"/>
                <a:cs typeface="+mn-cs"/>
              </a:defRPr>
            </a:lvl1pPr>
          </a:lstStyle>
          <a:p>
            <a:pPr marL="0" lvl="0" indent="0" algn="r" defTabSz="914400" rtl="0" eaLnBrk="1" latinLnBrk="0" hangingPunct="1">
              <a:lnSpc>
                <a:spcPct val="90000"/>
              </a:lnSpc>
              <a:spcBef>
                <a:spcPts val="1000"/>
              </a:spcBef>
              <a:buFont typeface="Arial" panose="020B0604020202020204" pitchFamily="34" charset="0"/>
              <a:buNone/>
            </a:pPr>
            <a:r>
              <a:rPr lang="en-US" dirty="0"/>
              <a:t>01</a:t>
            </a:r>
          </a:p>
        </p:txBody>
      </p:sp>
      <p:sp>
        <p:nvSpPr>
          <p:cNvPr id="16" name="Text Placeholder 15">
            <a:extLst>
              <a:ext uri="{FF2B5EF4-FFF2-40B4-BE49-F238E27FC236}">
                <a16:creationId xmlns:a16="http://schemas.microsoft.com/office/drawing/2014/main" id="{36DB351C-DE89-49D1-0852-B97533626C31}"/>
              </a:ext>
            </a:extLst>
          </p:cNvPr>
          <p:cNvSpPr>
            <a:spLocks noGrp="1"/>
          </p:cNvSpPr>
          <p:nvPr>
            <p:ph type="body" sz="quarter" idx="98" hasCustomPrompt="1"/>
          </p:nvPr>
        </p:nvSpPr>
        <p:spPr>
          <a:xfrm>
            <a:off x="1214802" y="1783653"/>
            <a:ext cx="4672584" cy="457200"/>
          </a:xfrm>
          <a:prstGeom prst="rect">
            <a:avLst/>
          </a:prstGeom>
        </p:spPr>
        <p:txBody>
          <a:bodyPr wrap="square" lIns="0" tIns="0" rIns="0" bIns="0">
            <a:spAutoFit/>
          </a:bodyPr>
          <a:lstStyle>
            <a:lvl1pPr marL="0" indent="0">
              <a:buFontTx/>
              <a:buNone/>
              <a:defRPr sz="1400">
                <a:solidFill>
                  <a:schemeClr val="tx2"/>
                </a:solidFill>
                <a:latin typeface="+mn-lt"/>
              </a:defRPr>
            </a:lvl1pPr>
          </a:lstStyle>
          <a:p>
            <a:pPr lvl="0"/>
            <a:r>
              <a:rPr lang="en-US" dirty="0"/>
              <a:t>Text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endParaRPr lang="en-US" dirty="0"/>
          </a:p>
        </p:txBody>
      </p:sp>
      <p:sp>
        <p:nvSpPr>
          <p:cNvPr id="29" name="Text Placeholder 15">
            <a:extLst>
              <a:ext uri="{FF2B5EF4-FFF2-40B4-BE49-F238E27FC236}">
                <a16:creationId xmlns:a16="http://schemas.microsoft.com/office/drawing/2014/main" id="{502B2D89-BD02-939A-4175-54C962834463}"/>
              </a:ext>
            </a:extLst>
          </p:cNvPr>
          <p:cNvSpPr>
            <a:spLocks noGrp="1"/>
          </p:cNvSpPr>
          <p:nvPr>
            <p:ph type="body" sz="quarter" idx="99" hasCustomPrompt="1"/>
          </p:nvPr>
        </p:nvSpPr>
        <p:spPr>
          <a:xfrm>
            <a:off x="1214802" y="2384808"/>
            <a:ext cx="4672584" cy="457200"/>
          </a:xfrm>
          <a:prstGeom prst="rect">
            <a:avLst/>
          </a:prstGeom>
        </p:spPr>
        <p:txBody>
          <a:bodyPr wrap="square" lIns="0" tIns="0" rIns="0" bIns="0">
            <a:spAutoFit/>
          </a:bodyPr>
          <a:lstStyle>
            <a:lvl1pPr marL="0" indent="0">
              <a:buFontTx/>
              <a:buNone/>
              <a:defRPr lang="en-US" sz="1400" kern="1200" dirty="0">
                <a:solidFill>
                  <a:schemeClr val="tx2"/>
                </a:solidFill>
                <a:latin typeface="+mn-lt"/>
                <a:ea typeface="+mn-ea"/>
                <a:cs typeface="+mn-cs"/>
              </a:defRPr>
            </a:lvl1pPr>
          </a:lstStyle>
          <a:p>
            <a:pPr marL="0" lvl="0" indent="0" algn="l" defTabSz="914400" rtl="0" eaLnBrk="1" latinLnBrk="0" hangingPunct="1">
              <a:lnSpc>
                <a:spcPct val="90000"/>
              </a:lnSpc>
              <a:spcBef>
                <a:spcPts val="1000"/>
              </a:spcBef>
              <a:buFontTx/>
              <a:buNone/>
            </a:pPr>
            <a:r>
              <a:rPr lang="en-US" dirty="0"/>
              <a:t>Text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endParaRPr lang="en-US" dirty="0"/>
          </a:p>
        </p:txBody>
      </p:sp>
      <p:sp>
        <p:nvSpPr>
          <p:cNvPr id="31" name="Text Placeholder 15">
            <a:extLst>
              <a:ext uri="{FF2B5EF4-FFF2-40B4-BE49-F238E27FC236}">
                <a16:creationId xmlns:a16="http://schemas.microsoft.com/office/drawing/2014/main" id="{7F259F0B-9CB9-9194-C595-AA42434E79CA}"/>
              </a:ext>
            </a:extLst>
          </p:cNvPr>
          <p:cNvSpPr>
            <a:spLocks noGrp="1"/>
          </p:cNvSpPr>
          <p:nvPr>
            <p:ph type="body" sz="quarter" idx="100" hasCustomPrompt="1"/>
          </p:nvPr>
        </p:nvSpPr>
        <p:spPr>
          <a:xfrm>
            <a:off x="1214802" y="2985963"/>
            <a:ext cx="4672584" cy="457200"/>
          </a:xfrm>
          <a:prstGeom prst="rect">
            <a:avLst/>
          </a:prstGeom>
        </p:spPr>
        <p:txBody>
          <a:bodyPr wrap="square" lIns="0" tIns="0" rIns="0" bIns="0">
            <a:spAutoFit/>
          </a:bodyPr>
          <a:lstStyle>
            <a:lvl1pPr marL="0" indent="0">
              <a:buFontTx/>
              <a:buNone/>
              <a:defRPr lang="en-US" sz="1400" kern="1200" dirty="0">
                <a:solidFill>
                  <a:schemeClr val="tx2"/>
                </a:solidFill>
                <a:latin typeface="+mn-lt"/>
                <a:ea typeface="+mn-ea"/>
                <a:cs typeface="+mn-cs"/>
              </a:defRPr>
            </a:lvl1pPr>
          </a:lstStyle>
          <a:p>
            <a:pPr marL="0" lvl="0" indent="0" algn="l" defTabSz="914400" rtl="0" eaLnBrk="1" latinLnBrk="0" hangingPunct="1">
              <a:lnSpc>
                <a:spcPct val="90000"/>
              </a:lnSpc>
              <a:spcBef>
                <a:spcPts val="1000"/>
              </a:spcBef>
              <a:buFontTx/>
              <a:buNone/>
            </a:pPr>
            <a:r>
              <a:rPr lang="en-US" dirty="0"/>
              <a:t>Text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endParaRPr lang="en-US" dirty="0"/>
          </a:p>
        </p:txBody>
      </p:sp>
      <p:sp>
        <p:nvSpPr>
          <p:cNvPr id="50" name="Text Placeholder 15">
            <a:extLst>
              <a:ext uri="{FF2B5EF4-FFF2-40B4-BE49-F238E27FC236}">
                <a16:creationId xmlns:a16="http://schemas.microsoft.com/office/drawing/2014/main" id="{FD647735-8FA6-852B-2E98-02F0C8B999AD}"/>
              </a:ext>
            </a:extLst>
          </p:cNvPr>
          <p:cNvSpPr>
            <a:spLocks noGrp="1"/>
          </p:cNvSpPr>
          <p:nvPr>
            <p:ph type="body" sz="quarter" idx="101" hasCustomPrompt="1"/>
          </p:nvPr>
        </p:nvSpPr>
        <p:spPr>
          <a:xfrm>
            <a:off x="1214802" y="3587118"/>
            <a:ext cx="4672584" cy="457200"/>
          </a:xfrm>
          <a:prstGeom prst="rect">
            <a:avLst/>
          </a:prstGeom>
        </p:spPr>
        <p:txBody>
          <a:bodyPr wrap="square" lIns="0" tIns="0" rIns="0" bIns="0">
            <a:spAutoFit/>
          </a:bodyPr>
          <a:lstStyle>
            <a:lvl1pPr marL="0" indent="0">
              <a:buFontTx/>
              <a:buNone/>
              <a:defRPr lang="en-US" sz="1400" kern="1200" dirty="0">
                <a:solidFill>
                  <a:schemeClr val="tx2"/>
                </a:solidFill>
                <a:latin typeface="+mn-lt"/>
                <a:ea typeface="+mn-ea"/>
                <a:cs typeface="+mn-cs"/>
              </a:defRPr>
            </a:lvl1pPr>
          </a:lstStyle>
          <a:p>
            <a:pPr marL="0" lvl="0" indent="0" algn="l" defTabSz="914400" rtl="0" eaLnBrk="1" latinLnBrk="0" hangingPunct="1">
              <a:lnSpc>
                <a:spcPct val="90000"/>
              </a:lnSpc>
              <a:spcBef>
                <a:spcPts val="1000"/>
              </a:spcBef>
              <a:buFontTx/>
              <a:buNone/>
            </a:pPr>
            <a:r>
              <a:rPr lang="en-US" dirty="0"/>
              <a:t>Text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endParaRPr lang="en-US" dirty="0"/>
          </a:p>
        </p:txBody>
      </p:sp>
      <p:sp>
        <p:nvSpPr>
          <p:cNvPr id="52" name="Text Placeholder 15">
            <a:extLst>
              <a:ext uri="{FF2B5EF4-FFF2-40B4-BE49-F238E27FC236}">
                <a16:creationId xmlns:a16="http://schemas.microsoft.com/office/drawing/2014/main" id="{51DE6DBA-885A-B54E-8EB5-BEE6E074CF95}"/>
              </a:ext>
            </a:extLst>
          </p:cNvPr>
          <p:cNvSpPr>
            <a:spLocks noGrp="1"/>
          </p:cNvSpPr>
          <p:nvPr>
            <p:ph type="body" sz="quarter" idx="102" hasCustomPrompt="1"/>
          </p:nvPr>
        </p:nvSpPr>
        <p:spPr>
          <a:xfrm>
            <a:off x="1204822" y="4188273"/>
            <a:ext cx="4672584" cy="457200"/>
          </a:xfrm>
          <a:prstGeom prst="rect">
            <a:avLst/>
          </a:prstGeom>
        </p:spPr>
        <p:txBody>
          <a:bodyPr wrap="square" lIns="0" tIns="0" rIns="0" bIns="0">
            <a:spAutoFit/>
          </a:bodyPr>
          <a:lstStyle>
            <a:lvl1pPr marL="0" indent="0">
              <a:buFontTx/>
              <a:buNone/>
              <a:defRPr lang="en-US" sz="1400" kern="1200" dirty="0">
                <a:solidFill>
                  <a:schemeClr val="tx2"/>
                </a:solidFill>
                <a:latin typeface="+mn-lt"/>
                <a:ea typeface="+mn-ea"/>
                <a:cs typeface="+mn-cs"/>
              </a:defRPr>
            </a:lvl1pPr>
          </a:lstStyle>
          <a:p>
            <a:pPr marL="0" lvl="0" indent="0" algn="l" defTabSz="914400" rtl="0" eaLnBrk="1" latinLnBrk="0" hangingPunct="1">
              <a:lnSpc>
                <a:spcPct val="90000"/>
              </a:lnSpc>
              <a:spcBef>
                <a:spcPts val="1000"/>
              </a:spcBef>
              <a:buFontTx/>
              <a:buNone/>
            </a:pPr>
            <a:r>
              <a:rPr lang="en-US" dirty="0"/>
              <a:t>Text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endParaRPr lang="en-US" dirty="0"/>
          </a:p>
        </p:txBody>
      </p:sp>
      <p:sp>
        <p:nvSpPr>
          <p:cNvPr id="54" name="Text Placeholder 15">
            <a:extLst>
              <a:ext uri="{FF2B5EF4-FFF2-40B4-BE49-F238E27FC236}">
                <a16:creationId xmlns:a16="http://schemas.microsoft.com/office/drawing/2014/main" id="{0682489E-9D02-637C-454D-1CDE224E57B6}"/>
              </a:ext>
            </a:extLst>
          </p:cNvPr>
          <p:cNvSpPr>
            <a:spLocks noGrp="1"/>
          </p:cNvSpPr>
          <p:nvPr>
            <p:ph type="body" sz="quarter" idx="103" hasCustomPrompt="1"/>
          </p:nvPr>
        </p:nvSpPr>
        <p:spPr>
          <a:xfrm>
            <a:off x="1194842" y="4789428"/>
            <a:ext cx="4672584" cy="457200"/>
          </a:xfrm>
          <a:prstGeom prst="rect">
            <a:avLst/>
          </a:prstGeom>
        </p:spPr>
        <p:txBody>
          <a:bodyPr wrap="square" lIns="0" tIns="0" rIns="0" bIns="0">
            <a:spAutoFit/>
          </a:bodyPr>
          <a:lstStyle>
            <a:lvl1pPr marL="0" indent="0">
              <a:buFontTx/>
              <a:buNone/>
              <a:defRPr lang="en-US" sz="1400" kern="1200" dirty="0">
                <a:solidFill>
                  <a:schemeClr val="tx2"/>
                </a:solidFill>
                <a:latin typeface="+mn-lt"/>
                <a:ea typeface="+mn-ea"/>
                <a:cs typeface="+mn-cs"/>
              </a:defRPr>
            </a:lvl1pPr>
          </a:lstStyle>
          <a:p>
            <a:pPr marL="0" lvl="0" indent="0" algn="l" defTabSz="914400" rtl="0" eaLnBrk="1" latinLnBrk="0" hangingPunct="1">
              <a:lnSpc>
                <a:spcPct val="90000"/>
              </a:lnSpc>
              <a:spcBef>
                <a:spcPts val="1000"/>
              </a:spcBef>
              <a:buFontTx/>
              <a:buNone/>
            </a:pPr>
            <a:r>
              <a:rPr lang="en-US" dirty="0"/>
              <a:t>Text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endParaRPr lang="en-US" dirty="0"/>
          </a:p>
        </p:txBody>
      </p:sp>
      <p:sp>
        <p:nvSpPr>
          <p:cNvPr id="58" name="Text Placeholder 15">
            <a:extLst>
              <a:ext uri="{FF2B5EF4-FFF2-40B4-BE49-F238E27FC236}">
                <a16:creationId xmlns:a16="http://schemas.microsoft.com/office/drawing/2014/main" id="{D052EE0C-9E0A-6A06-580D-4B862714C8CF}"/>
              </a:ext>
            </a:extLst>
          </p:cNvPr>
          <p:cNvSpPr>
            <a:spLocks noGrp="1"/>
          </p:cNvSpPr>
          <p:nvPr>
            <p:ph type="body" sz="quarter" idx="104" hasCustomPrompt="1"/>
          </p:nvPr>
        </p:nvSpPr>
        <p:spPr>
          <a:xfrm>
            <a:off x="1222274" y="5390586"/>
            <a:ext cx="4672584" cy="457200"/>
          </a:xfrm>
          <a:prstGeom prst="rect">
            <a:avLst/>
          </a:prstGeom>
        </p:spPr>
        <p:txBody>
          <a:bodyPr wrap="square" lIns="0" tIns="0" rIns="0" bIns="0">
            <a:spAutoFit/>
          </a:bodyPr>
          <a:lstStyle>
            <a:lvl1pPr marL="0" indent="0">
              <a:buFontTx/>
              <a:buNone/>
              <a:defRPr lang="en-US" sz="1400" kern="1200" dirty="0">
                <a:solidFill>
                  <a:schemeClr val="tx2"/>
                </a:solidFill>
                <a:latin typeface="+mn-lt"/>
                <a:ea typeface="+mn-ea"/>
                <a:cs typeface="+mn-cs"/>
              </a:defRPr>
            </a:lvl1pPr>
          </a:lstStyle>
          <a:p>
            <a:pPr marL="0" lvl="0" indent="0" algn="l" defTabSz="914400" rtl="0" eaLnBrk="1" latinLnBrk="0" hangingPunct="1">
              <a:lnSpc>
                <a:spcPct val="90000"/>
              </a:lnSpc>
              <a:spcBef>
                <a:spcPts val="1000"/>
              </a:spcBef>
              <a:buFontTx/>
              <a:buNone/>
            </a:pPr>
            <a:r>
              <a:rPr lang="en-US" dirty="0"/>
              <a:t>Text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endParaRPr lang="en-US" dirty="0"/>
          </a:p>
        </p:txBody>
      </p:sp>
      <p:sp>
        <p:nvSpPr>
          <p:cNvPr id="59" name="Text Placeholder 15">
            <a:extLst>
              <a:ext uri="{FF2B5EF4-FFF2-40B4-BE49-F238E27FC236}">
                <a16:creationId xmlns:a16="http://schemas.microsoft.com/office/drawing/2014/main" id="{9353065B-F79B-6ADB-A2A4-3F8D66143789}"/>
              </a:ext>
            </a:extLst>
          </p:cNvPr>
          <p:cNvSpPr>
            <a:spLocks noGrp="1"/>
          </p:cNvSpPr>
          <p:nvPr>
            <p:ph type="body" sz="quarter" idx="105" hasCustomPrompt="1"/>
          </p:nvPr>
        </p:nvSpPr>
        <p:spPr>
          <a:xfrm>
            <a:off x="6199835" y="1783653"/>
            <a:ext cx="468342" cy="457200"/>
          </a:xfrm>
          <a:prstGeom prst="rect">
            <a:avLst/>
          </a:prstGeom>
        </p:spPr>
        <p:txBody>
          <a:bodyPr lIns="0" tIns="0" rIns="0" bIns="0"/>
          <a:lstStyle>
            <a:lvl1pPr marL="0" indent="0" algn="r">
              <a:buNone/>
              <a:defRPr lang="en-US" sz="3400" kern="1200" spc="-200" baseline="0" dirty="0">
                <a:solidFill>
                  <a:schemeClr val="accent5"/>
                </a:solidFill>
                <a:latin typeface="Univers Condensed" panose="020B0506020202050204" pitchFamily="34" charset="0"/>
                <a:ea typeface="+mn-ea"/>
                <a:cs typeface="+mn-cs"/>
              </a:defRPr>
            </a:lvl1pPr>
          </a:lstStyle>
          <a:p>
            <a:pPr marL="0" lvl="0" indent="0" algn="r" defTabSz="914400" rtl="0" eaLnBrk="1" latinLnBrk="0" hangingPunct="1">
              <a:lnSpc>
                <a:spcPct val="90000"/>
              </a:lnSpc>
              <a:spcBef>
                <a:spcPts val="1000"/>
              </a:spcBef>
              <a:buFont typeface="Arial" panose="020B0604020202020204" pitchFamily="34" charset="0"/>
              <a:buNone/>
            </a:pPr>
            <a:r>
              <a:rPr lang="en-US" dirty="0"/>
              <a:t>01</a:t>
            </a:r>
          </a:p>
        </p:txBody>
      </p:sp>
      <p:sp>
        <p:nvSpPr>
          <p:cNvPr id="64" name="Text Placeholder 15">
            <a:extLst>
              <a:ext uri="{FF2B5EF4-FFF2-40B4-BE49-F238E27FC236}">
                <a16:creationId xmlns:a16="http://schemas.microsoft.com/office/drawing/2014/main" id="{A55064D2-551D-629F-7905-366C91DD1E39}"/>
              </a:ext>
            </a:extLst>
          </p:cNvPr>
          <p:cNvSpPr>
            <a:spLocks noGrp="1"/>
          </p:cNvSpPr>
          <p:nvPr>
            <p:ph type="body" sz="quarter" idx="106" hasCustomPrompt="1"/>
          </p:nvPr>
        </p:nvSpPr>
        <p:spPr>
          <a:xfrm>
            <a:off x="6199835" y="2384809"/>
            <a:ext cx="468342" cy="457200"/>
          </a:xfrm>
          <a:prstGeom prst="rect">
            <a:avLst/>
          </a:prstGeom>
        </p:spPr>
        <p:txBody>
          <a:bodyPr lIns="0" tIns="0" rIns="0" bIns="0"/>
          <a:lstStyle>
            <a:lvl1pPr marL="0" indent="0" algn="r">
              <a:buNone/>
              <a:defRPr lang="en-US" sz="3400" kern="1200" spc="-200" baseline="0" dirty="0">
                <a:solidFill>
                  <a:schemeClr val="accent5"/>
                </a:solidFill>
                <a:latin typeface="Univers Condensed" panose="020B0506020202050204" pitchFamily="34" charset="0"/>
                <a:ea typeface="+mn-ea"/>
                <a:cs typeface="+mn-cs"/>
              </a:defRPr>
            </a:lvl1pPr>
          </a:lstStyle>
          <a:p>
            <a:pPr marL="0" lvl="0" indent="0" algn="r" defTabSz="914400" rtl="0" eaLnBrk="1" latinLnBrk="0" hangingPunct="1">
              <a:lnSpc>
                <a:spcPct val="90000"/>
              </a:lnSpc>
              <a:spcBef>
                <a:spcPts val="1000"/>
              </a:spcBef>
              <a:buFont typeface="Arial" panose="020B0604020202020204" pitchFamily="34" charset="0"/>
              <a:buNone/>
            </a:pPr>
            <a:r>
              <a:rPr lang="en-US" dirty="0"/>
              <a:t>01</a:t>
            </a:r>
          </a:p>
        </p:txBody>
      </p:sp>
      <p:sp>
        <p:nvSpPr>
          <p:cNvPr id="65" name="Text Placeholder 15">
            <a:extLst>
              <a:ext uri="{FF2B5EF4-FFF2-40B4-BE49-F238E27FC236}">
                <a16:creationId xmlns:a16="http://schemas.microsoft.com/office/drawing/2014/main" id="{7ECC0E03-7583-D58E-784E-588764576645}"/>
              </a:ext>
            </a:extLst>
          </p:cNvPr>
          <p:cNvSpPr>
            <a:spLocks noGrp="1"/>
          </p:cNvSpPr>
          <p:nvPr>
            <p:ph type="body" sz="quarter" idx="107" hasCustomPrompt="1"/>
          </p:nvPr>
        </p:nvSpPr>
        <p:spPr>
          <a:xfrm>
            <a:off x="6199835" y="2985965"/>
            <a:ext cx="468342" cy="457200"/>
          </a:xfrm>
          <a:prstGeom prst="rect">
            <a:avLst/>
          </a:prstGeom>
        </p:spPr>
        <p:txBody>
          <a:bodyPr lIns="0" tIns="0" rIns="0" bIns="0"/>
          <a:lstStyle>
            <a:lvl1pPr marL="0" indent="0" algn="r">
              <a:buNone/>
              <a:defRPr lang="en-US" sz="3400" kern="1200" spc="-200" baseline="0" dirty="0">
                <a:solidFill>
                  <a:schemeClr val="accent5"/>
                </a:solidFill>
                <a:latin typeface="Univers Condensed" panose="020B0506020202050204" pitchFamily="34" charset="0"/>
                <a:ea typeface="+mn-ea"/>
                <a:cs typeface="+mn-cs"/>
              </a:defRPr>
            </a:lvl1pPr>
          </a:lstStyle>
          <a:p>
            <a:pPr marL="0" lvl="0" indent="0" algn="r" defTabSz="914400" rtl="0" eaLnBrk="1" latinLnBrk="0" hangingPunct="1">
              <a:lnSpc>
                <a:spcPct val="90000"/>
              </a:lnSpc>
              <a:spcBef>
                <a:spcPts val="1000"/>
              </a:spcBef>
              <a:buFont typeface="Arial" panose="020B0604020202020204" pitchFamily="34" charset="0"/>
              <a:buNone/>
            </a:pPr>
            <a:r>
              <a:rPr lang="en-US" dirty="0"/>
              <a:t>01</a:t>
            </a:r>
          </a:p>
        </p:txBody>
      </p:sp>
      <p:sp>
        <p:nvSpPr>
          <p:cNvPr id="66" name="Text Placeholder 15">
            <a:extLst>
              <a:ext uri="{FF2B5EF4-FFF2-40B4-BE49-F238E27FC236}">
                <a16:creationId xmlns:a16="http://schemas.microsoft.com/office/drawing/2014/main" id="{06273CF5-8B88-E0CA-DB94-0D0189D61B53}"/>
              </a:ext>
            </a:extLst>
          </p:cNvPr>
          <p:cNvSpPr>
            <a:spLocks noGrp="1"/>
          </p:cNvSpPr>
          <p:nvPr>
            <p:ph type="body" sz="quarter" idx="108" hasCustomPrompt="1"/>
          </p:nvPr>
        </p:nvSpPr>
        <p:spPr>
          <a:xfrm>
            <a:off x="6199835" y="4188277"/>
            <a:ext cx="468342" cy="457200"/>
          </a:xfrm>
          <a:prstGeom prst="rect">
            <a:avLst/>
          </a:prstGeom>
        </p:spPr>
        <p:txBody>
          <a:bodyPr lIns="0" tIns="0" rIns="0" bIns="0"/>
          <a:lstStyle>
            <a:lvl1pPr marL="0" indent="0" algn="r">
              <a:buNone/>
              <a:defRPr lang="en-US" sz="3400" kern="1200" spc="-200" baseline="0" dirty="0">
                <a:solidFill>
                  <a:schemeClr val="accent5"/>
                </a:solidFill>
                <a:latin typeface="Univers Condensed" panose="020B0506020202050204" pitchFamily="34" charset="0"/>
                <a:ea typeface="+mn-ea"/>
                <a:cs typeface="+mn-cs"/>
              </a:defRPr>
            </a:lvl1pPr>
          </a:lstStyle>
          <a:p>
            <a:pPr marL="0" lvl="0" indent="0" algn="r" defTabSz="914400" rtl="0" eaLnBrk="1" latinLnBrk="0" hangingPunct="1">
              <a:lnSpc>
                <a:spcPct val="90000"/>
              </a:lnSpc>
              <a:spcBef>
                <a:spcPts val="1000"/>
              </a:spcBef>
              <a:buFont typeface="Arial" panose="020B0604020202020204" pitchFamily="34" charset="0"/>
              <a:buNone/>
            </a:pPr>
            <a:r>
              <a:rPr lang="en-US" dirty="0"/>
              <a:t>01</a:t>
            </a:r>
          </a:p>
        </p:txBody>
      </p:sp>
      <p:sp>
        <p:nvSpPr>
          <p:cNvPr id="67" name="Text Placeholder 15">
            <a:extLst>
              <a:ext uri="{FF2B5EF4-FFF2-40B4-BE49-F238E27FC236}">
                <a16:creationId xmlns:a16="http://schemas.microsoft.com/office/drawing/2014/main" id="{203BC1A7-2EC8-929C-387E-6E59A9E7B609}"/>
              </a:ext>
            </a:extLst>
          </p:cNvPr>
          <p:cNvSpPr>
            <a:spLocks noGrp="1"/>
          </p:cNvSpPr>
          <p:nvPr>
            <p:ph type="body" sz="quarter" idx="109" hasCustomPrompt="1"/>
          </p:nvPr>
        </p:nvSpPr>
        <p:spPr>
          <a:xfrm>
            <a:off x="6199835" y="4789433"/>
            <a:ext cx="468342" cy="457200"/>
          </a:xfrm>
          <a:prstGeom prst="rect">
            <a:avLst/>
          </a:prstGeom>
        </p:spPr>
        <p:txBody>
          <a:bodyPr lIns="0" tIns="0" rIns="0" bIns="0"/>
          <a:lstStyle>
            <a:lvl1pPr marL="0" indent="0" algn="r">
              <a:buNone/>
              <a:defRPr lang="en-US" sz="3400" kern="1200" spc="-200" baseline="0" dirty="0">
                <a:solidFill>
                  <a:schemeClr val="accent5"/>
                </a:solidFill>
                <a:latin typeface="Univers Condensed" panose="020B0506020202050204" pitchFamily="34" charset="0"/>
                <a:ea typeface="+mn-ea"/>
                <a:cs typeface="+mn-cs"/>
              </a:defRPr>
            </a:lvl1pPr>
          </a:lstStyle>
          <a:p>
            <a:pPr marL="0" lvl="0" indent="0" algn="r" defTabSz="914400" rtl="0" eaLnBrk="1" latinLnBrk="0" hangingPunct="1">
              <a:lnSpc>
                <a:spcPct val="90000"/>
              </a:lnSpc>
              <a:spcBef>
                <a:spcPts val="1000"/>
              </a:spcBef>
              <a:buFont typeface="Arial" panose="020B0604020202020204" pitchFamily="34" charset="0"/>
              <a:buNone/>
            </a:pPr>
            <a:r>
              <a:rPr lang="en-US" dirty="0"/>
              <a:t>01</a:t>
            </a:r>
          </a:p>
        </p:txBody>
      </p:sp>
      <p:sp>
        <p:nvSpPr>
          <p:cNvPr id="68" name="Text Placeholder 15">
            <a:extLst>
              <a:ext uri="{FF2B5EF4-FFF2-40B4-BE49-F238E27FC236}">
                <a16:creationId xmlns:a16="http://schemas.microsoft.com/office/drawing/2014/main" id="{41B8189A-FDF2-9E70-A8FD-30EC40F78806}"/>
              </a:ext>
            </a:extLst>
          </p:cNvPr>
          <p:cNvSpPr>
            <a:spLocks noGrp="1"/>
          </p:cNvSpPr>
          <p:nvPr>
            <p:ph type="body" sz="quarter" idx="110" hasCustomPrompt="1"/>
          </p:nvPr>
        </p:nvSpPr>
        <p:spPr>
          <a:xfrm>
            <a:off x="6199835" y="5390586"/>
            <a:ext cx="468342" cy="457200"/>
          </a:xfrm>
          <a:prstGeom prst="rect">
            <a:avLst/>
          </a:prstGeom>
        </p:spPr>
        <p:txBody>
          <a:bodyPr lIns="0" tIns="0" rIns="0" bIns="0"/>
          <a:lstStyle>
            <a:lvl1pPr marL="0" indent="0" algn="r">
              <a:buNone/>
              <a:defRPr lang="en-US" sz="3400" kern="1200" spc="-200" baseline="0" dirty="0">
                <a:solidFill>
                  <a:schemeClr val="accent5"/>
                </a:solidFill>
                <a:latin typeface="Univers Condensed" panose="020B0506020202050204" pitchFamily="34" charset="0"/>
                <a:ea typeface="+mn-ea"/>
                <a:cs typeface="+mn-cs"/>
              </a:defRPr>
            </a:lvl1pPr>
          </a:lstStyle>
          <a:p>
            <a:pPr marL="0" lvl="0" indent="0" algn="r" defTabSz="914400" rtl="0" eaLnBrk="1" latinLnBrk="0" hangingPunct="1">
              <a:lnSpc>
                <a:spcPct val="90000"/>
              </a:lnSpc>
              <a:spcBef>
                <a:spcPts val="1000"/>
              </a:spcBef>
              <a:buFont typeface="Arial" panose="020B0604020202020204" pitchFamily="34" charset="0"/>
              <a:buNone/>
            </a:pPr>
            <a:r>
              <a:rPr lang="en-US" dirty="0"/>
              <a:t>01</a:t>
            </a:r>
          </a:p>
        </p:txBody>
      </p:sp>
      <p:sp>
        <p:nvSpPr>
          <p:cNvPr id="69" name="Text Placeholder 15">
            <a:extLst>
              <a:ext uri="{FF2B5EF4-FFF2-40B4-BE49-F238E27FC236}">
                <a16:creationId xmlns:a16="http://schemas.microsoft.com/office/drawing/2014/main" id="{955726F9-7A0D-6302-7C19-B3F8F8E7AC44}"/>
              </a:ext>
            </a:extLst>
          </p:cNvPr>
          <p:cNvSpPr>
            <a:spLocks noGrp="1"/>
          </p:cNvSpPr>
          <p:nvPr>
            <p:ph type="body" sz="quarter" idx="111" hasCustomPrompt="1"/>
          </p:nvPr>
        </p:nvSpPr>
        <p:spPr>
          <a:xfrm>
            <a:off x="6199835" y="3587121"/>
            <a:ext cx="468342" cy="457200"/>
          </a:xfrm>
          <a:prstGeom prst="rect">
            <a:avLst/>
          </a:prstGeom>
        </p:spPr>
        <p:txBody>
          <a:bodyPr lIns="0" tIns="0" rIns="0" bIns="0"/>
          <a:lstStyle>
            <a:lvl1pPr marL="0" indent="0" algn="r">
              <a:buNone/>
              <a:defRPr lang="en-US" sz="3400" kern="1200" spc="-200" baseline="0" dirty="0">
                <a:solidFill>
                  <a:schemeClr val="accent5"/>
                </a:solidFill>
                <a:latin typeface="Univers Condensed" panose="020B0506020202050204" pitchFamily="34" charset="0"/>
                <a:ea typeface="+mn-ea"/>
                <a:cs typeface="+mn-cs"/>
              </a:defRPr>
            </a:lvl1pPr>
          </a:lstStyle>
          <a:p>
            <a:pPr marL="0" lvl="0" indent="0" algn="r" defTabSz="914400" rtl="0" eaLnBrk="1" latinLnBrk="0" hangingPunct="1">
              <a:lnSpc>
                <a:spcPct val="90000"/>
              </a:lnSpc>
              <a:spcBef>
                <a:spcPts val="1000"/>
              </a:spcBef>
              <a:buFont typeface="Arial" panose="020B0604020202020204" pitchFamily="34" charset="0"/>
              <a:buNone/>
            </a:pPr>
            <a:r>
              <a:rPr lang="en-US" dirty="0"/>
              <a:t>01</a:t>
            </a:r>
          </a:p>
        </p:txBody>
      </p:sp>
      <p:sp>
        <p:nvSpPr>
          <p:cNvPr id="71" name="Text Placeholder 15">
            <a:extLst>
              <a:ext uri="{FF2B5EF4-FFF2-40B4-BE49-F238E27FC236}">
                <a16:creationId xmlns:a16="http://schemas.microsoft.com/office/drawing/2014/main" id="{817D02D1-1F4E-25B3-7579-2154B82D1F80}"/>
              </a:ext>
            </a:extLst>
          </p:cNvPr>
          <p:cNvSpPr>
            <a:spLocks noGrp="1"/>
          </p:cNvSpPr>
          <p:nvPr>
            <p:ph type="body" sz="quarter" idx="112" hasCustomPrompt="1"/>
          </p:nvPr>
        </p:nvSpPr>
        <p:spPr>
          <a:xfrm>
            <a:off x="6859225" y="1783653"/>
            <a:ext cx="4672584" cy="457200"/>
          </a:xfrm>
          <a:prstGeom prst="rect">
            <a:avLst/>
          </a:prstGeom>
        </p:spPr>
        <p:txBody>
          <a:bodyPr wrap="square" lIns="0" tIns="0" rIns="0" bIns="0">
            <a:spAutoFit/>
          </a:bodyPr>
          <a:lstStyle>
            <a:lvl1pPr marL="0" indent="0">
              <a:buFontTx/>
              <a:buNone/>
              <a:defRPr lang="en-US" sz="1400" kern="1200" dirty="0">
                <a:solidFill>
                  <a:schemeClr val="tx2"/>
                </a:solidFill>
                <a:latin typeface="+mn-lt"/>
                <a:ea typeface="+mn-ea"/>
                <a:cs typeface="+mn-cs"/>
              </a:defRPr>
            </a:lvl1pPr>
          </a:lstStyle>
          <a:p>
            <a:pPr marL="0" lvl="0" indent="0" algn="l" defTabSz="914400" rtl="0" eaLnBrk="1" latinLnBrk="0" hangingPunct="1">
              <a:lnSpc>
                <a:spcPct val="90000"/>
              </a:lnSpc>
              <a:spcBef>
                <a:spcPts val="1000"/>
              </a:spcBef>
              <a:buFontTx/>
              <a:buNone/>
            </a:pPr>
            <a:r>
              <a:rPr lang="en-US" dirty="0"/>
              <a:t>Text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endParaRPr lang="en-US" dirty="0"/>
          </a:p>
        </p:txBody>
      </p:sp>
      <p:sp>
        <p:nvSpPr>
          <p:cNvPr id="73" name="Text Placeholder 15">
            <a:extLst>
              <a:ext uri="{FF2B5EF4-FFF2-40B4-BE49-F238E27FC236}">
                <a16:creationId xmlns:a16="http://schemas.microsoft.com/office/drawing/2014/main" id="{F83F0A22-7DCD-66D7-6F6A-4D1B60A2EDC6}"/>
              </a:ext>
            </a:extLst>
          </p:cNvPr>
          <p:cNvSpPr>
            <a:spLocks noGrp="1"/>
          </p:cNvSpPr>
          <p:nvPr>
            <p:ph type="body" sz="quarter" idx="113" hasCustomPrompt="1"/>
          </p:nvPr>
        </p:nvSpPr>
        <p:spPr>
          <a:xfrm>
            <a:off x="6859225" y="2384808"/>
            <a:ext cx="4672584" cy="457200"/>
          </a:xfrm>
          <a:prstGeom prst="rect">
            <a:avLst/>
          </a:prstGeom>
        </p:spPr>
        <p:txBody>
          <a:bodyPr wrap="square" lIns="0" tIns="0" rIns="0" bIns="0">
            <a:spAutoFit/>
          </a:bodyPr>
          <a:lstStyle>
            <a:lvl1pPr marL="0" indent="0">
              <a:buFontTx/>
              <a:buNone/>
              <a:defRPr lang="en-US" sz="1400" kern="1200" dirty="0">
                <a:solidFill>
                  <a:schemeClr val="tx2"/>
                </a:solidFill>
                <a:latin typeface="+mn-lt"/>
                <a:ea typeface="+mn-ea"/>
                <a:cs typeface="+mn-cs"/>
              </a:defRPr>
            </a:lvl1pPr>
          </a:lstStyle>
          <a:p>
            <a:pPr marL="0" lvl="0" indent="0" algn="l" defTabSz="914400" rtl="0" eaLnBrk="1" latinLnBrk="0" hangingPunct="1">
              <a:lnSpc>
                <a:spcPct val="90000"/>
              </a:lnSpc>
              <a:spcBef>
                <a:spcPts val="1000"/>
              </a:spcBef>
              <a:buFontTx/>
              <a:buNone/>
            </a:pPr>
            <a:r>
              <a:rPr lang="en-US" dirty="0"/>
              <a:t>Text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endParaRPr lang="en-US" dirty="0"/>
          </a:p>
        </p:txBody>
      </p:sp>
      <p:sp>
        <p:nvSpPr>
          <p:cNvPr id="75" name="Text Placeholder 15">
            <a:extLst>
              <a:ext uri="{FF2B5EF4-FFF2-40B4-BE49-F238E27FC236}">
                <a16:creationId xmlns:a16="http://schemas.microsoft.com/office/drawing/2014/main" id="{740CE960-AE14-5B2B-FB37-2AE06B459BC0}"/>
              </a:ext>
            </a:extLst>
          </p:cNvPr>
          <p:cNvSpPr>
            <a:spLocks noGrp="1"/>
          </p:cNvSpPr>
          <p:nvPr>
            <p:ph type="body" sz="quarter" idx="114" hasCustomPrompt="1"/>
          </p:nvPr>
        </p:nvSpPr>
        <p:spPr>
          <a:xfrm>
            <a:off x="6859225" y="2985963"/>
            <a:ext cx="4672584" cy="457200"/>
          </a:xfrm>
          <a:prstGeom prst="rect">
            <a:avLst/>
          </a:prstGeom>
        </p:spPr>
        <p:txBody>
          <a:bodyPr wrap="square" lIns="0" tIns="0" rIns="0" bIns="0">
            <a:spAutoFit/>
          </a:bodyPr>
          <a:lstStyle>
            <a:lvl1pPr marL="0" indent="0">
              <a:buFontTx/>
              <a:buNone/>
              <a:defRPr lang="en-US" sz="1400" kern="1200" dirty="0">
                <a:solidFill>
                  <a:schemeClr val="tx2"/>
                </a:solidFill>
                <a:latin typeface="+mn-lt"/>
                <a:ea typeface="+mn-ea"/>
                <a:cs typeface="+mn-cs"/>
              </a:defRPr>
            </a:lvl1pPr>
          </a:lstStyle>
          <a:p>
            <a:pPr marL="0" lvl="0" indent="0" algn="l" defTabSz="914400" rtl="0" eaLnBrk="1" latinLnBrk="0" hangingPunct="1">
              <a:lnSpc>
                <a:spcPct val="90000"/>
              </a:lnSpc>
              <a:spcBef>
                <a:spcPts val="1000"/>
              </a:spcBef>
              <a:buFontTx/>
              <a:buNone/>
            </a:pPr>
            <a:r>
              <a:rPr lang="en-US" dirty="0"/>
              <a:t>Text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endParaRPr lang="en-US" dirty="0"/>
          </a:p>
        </p:txBody>
      </p:sp>
      <p:sp>
        <p:nvSpPr>
          <p:cNvPr id="77" name="Text Placeholder 15">
            <a:extLst>
              <a:ext uri="{FF2B5EF4-FFF2-40B4-BE49-F238E27FC236}">
                <a16:creationId xmlns:a16="http://schemas.microsoft.com/office/drawing/2014/main" id="{03F5EFC1-5202-D3C6-84B5-F5A67F6BA1C6}"/>
              </a:ext>
            </a:extLst>
          </p:cNvPr>
          <p:cNvSpPr>
            <a:spLocks noGrp="1"/>
          </p:cNvSpPr>
          <p:nvPr>
            <p:ph type="body" sz="quarter" idx="115" hasCustomPrompt="1"/>
          </p:nvPr>
        </p:nvSpPr>
        <p:spPr>
          <a:xfrm>
            <a:off x="6859225" y="3587118"/>
            <a:ext cx="4672584" cy="457200"/>
          </a:xfrm>
          <a:prstGeom prst="rect">
            <a:avLst/>
          </a:prstGeom>
        </p:spPr>
        <p:txBody>
          <a:bodyPr wrap="square" lIns="0" tIns="0" rIns="0" bIns="0">
            <a:spAutoFit/>
          </a:bodyPr>
          <a:lstStyle>
            <a:lvl1pPr marL="0" indent="0">
              <a:buFontTx/>
              <a:buNone/>
              <a:defRPr lang="en-US" sz="1400" kern="1200" dirty="0">
                <a:solidFill>
                  <a:schemeClr val="tx2"/>
                </a:solidFill>
                <a:latin typeface="+mn-lt"/>
                <a:ea typeface="+mn-ea"/>
                <a:cs typeface="+mn-cs"/>
              </a:defRPr>
            </a:lvl1pPr>
          </a:lstStyle>
          <a:p>
            <a:pPr marL="0" lvl="0" indent="0" algn="l" defTabSz="914400" rtl="0" eaLnBrk="1" latinLnBrk="0" hangingPunct="1">
              <a:lnSpc>
                <a:spcPct val="90000"/>
              </a:lnSpc>
              <a:spcBef>
                <a:spcPts val="1000"/>
              </a:spcBef>
              <a:buFontTx/>
              <a:buNone/>
            </a:pPr>
            <a:r>
              <a:rPr lang="en-US" dirty="0"/>
              <a:t>Text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endParaRPr lang="en-US" dirty="0"/>
          </a:p>
        </p:txBody>
      </p:sp>
      <p:sp>
        <p:nvSpPr>
          <p:cNvPr id="79" name="Text Placeholder 15">
            <a:extLst>
              <a:ext uri="{FF2B5EF4-FFF2-40B4-BE49-F238E27FC236}">
                <a16:creationId xmlns:a16="http://schemas.microsoft.com/office/drawing/2014/main" id="{02538BAA-9CBE-368D-D918-C30A676CC1C1}"/>
              </a:ext>
            </a:extLst>
          </p:cNvPr>
          <p:cNvSpPr>
            <a:spLocks noGrp="1"/>
          </p:cNvSpPr>
          <p:nvPr>
            <p:ph type="body" sz="quarter" idx="116" hasCustomPrompt="1"/>
          </p:nvPr>
        </p:nvSpPr>
        <p:spPr>
          <a:xfrm>
            <a:off x="6849245" y="4188273"/>
            <a:ext cx="4672584" cy="457200"/>
          </a:xfrm>
          <a:prstGeom prst="rect">
            <a:avLst/>
          </a:prstGeom>
        </p:spPr>
        <p:txBody>
          <a:bodyPr wrap="square" lIns="0" tIns="0" rIns="0" bIns="0">
            <a:spAutoFit/>
          </a:bodyPr>
          <a:lstStyle>
            <a:lvl1pPr marL="0" indent="0">
              <a:buFontTx/>
              <a:buNone/>
              <a:defRPr lang="en-US" sz="1400" kern="1200" dirty="0">
                <a:solidFill>
                  <a:schemeClr val="tx2"/>
                </a:solidFill>
                <a:latin typeface="+mn-lt"/>
                <a:ea typeface="+mn-ea"/>
                <a:cs typeface="+mn-cs"/>
              </a:defRPr>
            </a:lvl1pPr>
          </a:lstStyle>
          <a:p>
            <a:pPr marL="0" lvl="0" indent="0" algn="l" defTabSz="914400" rtl="0" eaLnBrk="1" latinLnBrk="0" hangingPunct="1">
              <a:lnSpc>
                <a:spcPct val="90000"/>
              </a:lnSpc>
              <a:spcBef>
                <a:spcPts val="1000"/>
              </a:spcBef>
              <a:buFontTx/>
              <a:buNone/>
            </a:pPr>
            <a:r>
              <a:rPr lang="en-US" dirty="0"/>
              <a:t>Text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endParaRPr lang="en-US" dirty="0"/>
          </a:p>
        </p:txBody>
      </p:sp>
      <p:sp>
        <p:nvSpPr>
          <p:cNvPr id="81" name="Text Placeholder 15">
            <a:extLst>
              <a:ext uri="{FF2B5EF4-FFF2-40B4-BE49-F238E27FC236}">
                <a16:creationId xmlns:a16="http://schemas.microsoft.com/office/drawing/2014/main" id="{F112C1F4-B6F2-6CEF-C2E4-577C3D6F0436}"/>
              </a:ext>
            </a:extLst>
          </p:cNvPr>
          <p:cNvSpPr>
            <a:spLocks noGrp="1"/>
          </p:cNvSpPr>
          <p:nvPr>
            <p:ph type="body" sz="quarter" idx="117" hasCustomPrompt="1"/>
          </p:nvPr>
        </p:nvSpPr>
        <p:spPr>
          <a:xfrm>
            <a:off x="6839265" y="4789428"/>
            <a:ext cx="4672584" cy="457200"/>
          </a:xfrm>
          <a:prstGeom prst="rect">
            <a:avLst/>
          </a:prstGeom>
        </p:spPr>
        <p:txBody>
          <a:bodyPr wrap="square" lIns="0" tIns="0" rIns="0" bIns="0">
            <a:spAutoFit/>
          </a:bodyPr>
          <a:lstStyle>
            <a:lvl1pPr marL="0" indent="0">
              <a:buFontTx/>
              <a:buNone/>
              <a:defRPr lang="en-US" sz="1400" kern="1200" dirty="0">
                <a:solidFill>
                  <a:schemeClr val="tx2"/>
                </a:solidFill>
                <a:latin typeface="+mn-lt"/>
                <a:ea typeface="+mn-ea"/>
                <a:cs typeface="+mn-cs"/>
              </a:defRPr>
            </a:lvl1pPr>
          </a:lstStyle>
          <a:p>
            <a:pPr lvl="0"/>
            <a:r>
              <a:rPr lang="en-US" dirty="0"/>
              <a:t>Text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endParaRPr lang="en-US" dirty="0"/>
          </a:p>
        </p:txBody>
      </p:sp>
      <p:sp>
        <p:nvSpPr>
          <p:cNvPr id="83" name="Text Placeholder 15">
            <a:extLst>
              <a:ext uri="{FF2B5EF4-FFF2-40B4-BE49-F238E27FC236}">
                <a16:creationId xmlns:a16="http://schemas.microsoft.com/office/drawing/2014/main" id="{F6F43815-C23C-0E33-9D09-6F92990C0490}"/>
              </a:ext>
            </a:extLst>
          </p:cNvPr>
          <p:cNvSpPr>
            <a:spLocks noGrp="1"/>
          </p:cNvSpPr>
          <p:nvPr>
            <p:ph type="body" sz="quarter" idx="118" hasCustomPrompt="1"/>
          </p:nvPr>
        </p:nvSpPr>
        <p:spPr>
          <a:xfrm>
            <a:off x="6866697" y="5390586"/>
            <a:ext cx="4672584" cy="457200"/>
          </a:xfrm>
          <a:prstGeom prst="rect">
            <a:avLst/>
          </a:prstGeom>
        </p:spPr>
        <p:txBody>
          <a:bodyPr wrap="square" lIns="0" tIns="0" rIns="0" bIns="0">
            <a:spAutoFit/>
          </a:bodyPr>
          <a:lstStyle>
            <a:lvl1pPr marL="0" indent="0">
              <a:buFontTx/>
              <a:buNone/>
              <a:defRPr lang="en-US" sz="1400" kern="1200" dirty="0">
                <a:solidFill>
                  <a:schemeClr val="tx2"/>
                </a:solidFill>
                <a:latin typeface="+mn-lt"/>
                <a:ea typeface="+mn-ea"/>
                <a:cs typeface="+mn-cs"/>
              </a:defRPr>
            </a:lvl1pPr>
          </a:lstStyle>
          <a:p>
            <a:pPr marL="0" lvl="0" indent="0" algn="l" defTabSz="914400" rtl="0" eaLnBrk="1" latinLnBrk="0" hangingPunct="1">
              <a:lnSpc>
                <a:spcPct val="90000"/>
              </a:lnSpc>
              <a:spcBef>
                <a:spcPts val="1000"/>
              </a:spcBef>
              <a:buFontTx/>
              <a:buNone/>
            </a:pPr>
            <a:r>
              <a:rPr lang="en-US" dirty="0"/>
              <a:t>Text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endParaRPr lang="en-US" dirty="0"/>
          </a:p>
        </p:txBody>
      </p:sp>
      <p:sp>
        <p:nvSpPr>
          <p:cNvPr id="2" name="Text Placeholder 14">
            <a:extLst>
              <a:ext uri="{FF2B5EF4-FFF2-40B4-BE49-F238E27FC236}">
                <a16:creationId xmlns:a16="http://schemas.microsoft.com/office/drawing/2014/main" id="{02DB64E5-4803-3F06-EE5B-CFA769358064}"/>
              </a:ext>
            </a:extLst>
          </p:cNvPr>
          <p:cNvSpPr>
            <a:spLocks noGrp="1"/>
          </p:cNvSpPr>
          <p:nvPr>
            <p:ph type="body" sz="quarter" idx="33" hasCustomPrompt="1"/>
          </p:nvPr>
        </p:nvSpPr>
        <p:spPr>
          <a:xfrm>
            <a:off x="389965" y="290289"/>
            <a:ext cx="1920240" cy="387798"/>
          </a:xfrm>
          <a:prstGeom prst="rect">
            <a:avLst/>
          </a:prstGeom>
        </p:spPr>
        <p:txBody>
          <a:bodyPr lIns="0" tIns="0" rIns="0" bIns="0" anchor="t" anchorCtr="0">
            <a:spAutoFit/>
          </a:bodyPr>
          <a:lstStyle>
            <a:lvl1pPr marL="0" indent="0">
              <a:buNone/>
              <a:defRPr cap="all" baseline="0">
                <a:solidFill>
                  <a:schemeClr val="accent1"/>
                </a:solidFill>
                <a:latin typeface="Montserrat Black" panose="00000A00000000000000" pitchFamily="2" charset="0"/>
              </a:defRPr>
            </a:lvl1pPr>
          </a:lstStyle>
          <a:p>
            <a:pPr lvl="0"/>
            <a:r>
              <a:rPr lang="en-US" dirty="0"/>
              <a:t>Updated</a:t>
            </a:r>
          </a:p>
        </p:txBody>
      </p:sp>
      <p:sp>
        <p:nvSpPr>
          <p:cNvPr id="4" name="Text Placeholder 14">
            <a:extLst>
              <a:ext uri="{FF2B5EF4-FFF2-40B4-BE49-F238E27FC236}">
                <a16:creationId xmlns:a16="http://schemas.microsoft.com/office/drawing/2014/main" id="{9F5AD997-B07F-73C5-BF6A-D2D023B8D6C2}"/>
              </a:ext>
            </a:extLst>
          </p:cNvPr>
          <p:cNvSpPr>
            <a:spLocks noGrp="1"/>
          </p:cNvSpPr>
          <p:nvPr>
            <p:ph type="body" sz="quarter" idx="34" hasCustomPrompt="1"/>
          </p:nvPr>
        </p:nvSpPr>
        <p:spPr>
          <a:xfrm>
            <a:off x="2468107" y="292608"/>
            <a:ext cx="9162239" cy="387798"/>
          </a:xfrm>
          <a:prstGeom prst="callout1">
            <a:avLst>
              <a:gd name="adj1" fmla="val 1752"/>
              <a:gd name="adj2" fmla="val -1362"/>
              <a:gd name="adj3" fmla="val 84000"/>
              <a:gd name="adj4" fmla="val -1351"/>
            </a:avLst>
          </a:prstGeom>
          <a:ln w="28575">
            <a:solidFill>
              <a:srgbClr val="797A6A"/>
            </a:solidFill>
          </a:ln>
        </p:spPr>
        <p:txBody>
          <a:bodyPr lIns="0" tIns="0" rIns="0" bIns="0" anchor="t" anchorCtr="0">
            <a:spAutoFit/>
          </a:bodyPr>
          <a:lstStyle>
            <a:lvl1pPr marL="0" indent="0">
              <a:buNone/>
              <a:defRPr cap="none" baseline="0">
                <a:ln w="19050">
                  <a:noFill/>
                </a:ln>
                <a:solidFill>
                  <a:schemeClr val="tx1">
                    <a:alpha val="58000"/>
                  </a:schemeClr>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Text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r>
              <a:rPr lang="en-US" dirty="0"/>
              <a:t> </a:t>
            </a:r>
            <a:r>
              <a:rPr lang="en-US" dirty="0" err="1"/>
              <a:t>Text</a:t>
            </a:r>
            <a:endParaRPr lang="en-US" dirty="0"/>
          </a:p>
        </p:txBody>
      </p:sp>
    </p:spTree>
    <p:extLst>
      <p:ext uri="{BB962C8B-B14F-4D97-AF65-F5344CB8AC3E}">
        <p14:creationId xmlns:p14="http://schemas.microsoft.com/office/powerpoint/2010/main" val="4038648740"/>
      </p:ext>
    </p:extLst>
  </p:cSld>
  <p:clrMapOvr>
    <a:masterClrMapping/>
  </p:clrMapOvr>
  <p:extLst>
    <p:ext uri="{DCECCB84-F9BA-43D5-87BE-67443E8EF086}">
      <p15:sldGuideLst xmlns:p15="http://schemas.microsoft.com/office/powerpoint/2012/main">
        <p15:guide id="2" pos="3840">
          <p15:clr>
            <a:srgbClr val="FBAE40"/>
          </p15:clr>
        </p15:guide>
        <p15:guide id="6" orient="horz" pos="1080">
          <p15:clr>
            <a:srgbClr val="FBAE40"/>
          </p15:clr>
        </p15:guide>
        <p15:guide id="7" orient="horz" pos="362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E9BE184-7B9D-27FD-02E1-4B30769A26CB}"/>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4882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2FE94E-2928-3BB2-48ED-67C674D9975E}"/>
              </a:ext>
            </a:extLst>
          </p:cNvPr>
          <p:cNvSpPr>
            <a:spLocks noGrp="1"/>
          </p:cNvSpPr>
          <p:nvPr>
            <p:ph type="title"/>
          </p:nvPr>
        </p:nvSpPr>
        <p:spPr>
          <a:xfrm>
            <a:off x="356839" y="365125"/>
            <a:ext cx="11452302" cy="69424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B009C0F-8EA7-3335-C079-43829BFB80F2}"/>
              </a:ext>
            </a:extLst>
          </p:cNvPr>
          <p:cNvSpPr>
            <a:spLocks noGrp="1"/>
          </p:cNvSpPr>
          <p:nvPr>
            <p:ph type="body" idx="1"/>
          </p:nvPr>
        </p:nvSpPr>
        <p:spPr>
          <a:xfrm>
            <a:off x="356839" y="1360449"/>
            <a:ext cx="11452302" cy="481651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CA1DC56-E660-C0BE-B67C-4DECFC9540A4}"/>
              </a:ext>
            </a:extLst>
          </p:cNvPr>
          <p:cNvSpPr>
            <a:spLocks noGrp="1"/>
          </p:cNvSpPr>
          <p:nvPr>
            <p:ph type="dt" sz="half" idx="2"/>
          </p:nvPr>
        </p:nvSpPr>
        <p:spPr>
          <a:xfrm>
            <a:off x="356839" y="6356350"/>
            <a:ext cx="1081668"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2299FB8-65CF-459C-8B37-AABF93B3FA90}" type="datetimeFigureOut">
              <a:rPr lang="en-US" smtClean="0"/>
              <a:t>11/5/2025</a:t>
            </a:fld>
            <a:endParaRPr lang="en-US" dirty="0"/>
          </a:p>
        </p:txBody>
      </p:sp>
      <p:sp>
        <p:nvSpPr>
          <p:cNvPr id="5" name="Footer Placeholder 4">
            <a:extLst>
              <a:ext uri="{FF2B5EF4-FFF2-40B4-BE49-F238E27FC236}">
                <a16:creationId xmlns:a16="http://schemas.microsoft.com/office/drawing/2014/main" id="{90B810C8-6BDA-C2EA-0520-2E582FD1AADC}"/>
              </a:ext>
            </a:extLst>
          </p:cNvPr>
          <p:cNvSpPr>
            <a:spLocks noGrp="1"/>
          </p:cNvSpPr>
          <p:nvPr>
            <p:ph type="ftr" sz="quarter" idx="3"/>
          </p:nvPr>
        </p:nvSpPr>
        <p:spPr>
          <a:xfrm>
            <a:off x="1694984" y="6356350"/>
            <a:ext cx="35646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CE549BB6-C3C6-9F52-1695-A905C52DE7DA}"/>
              </a:ext>
            </a:extLst>
          </p:cNvPr>
          <p:cNvSpPr>
            <a:spLocks noGrp="1"/>
          </p:cNvSpPr>
          <p:nvPr>
            <p:ph type="sldNum" sz="quarter" idx="4"/>
          </p:nvPr>
        </p:nvSpPr>
        <p:spPr>
          <a:xfrm>
            <a:off x="5516136" y="6356350"/>
            <a:ext cx="2694875"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D59901B-D5E9-4F9E-94A5-7D1A9C8EF7D0}" type="slidenum">
              <a:rPr lang="en-US" smtClean="0"/>
              <a:t>‹#›</a:t>
            </a:fld>
            <a:endParaRPr lang="en-US" dirty="0"/>
          </a:p>
        </p:txBody>
      </p:sp>
      <p:pic>
        <p:nvPicPr>
          <p:cNvPr id="10" name="Picture 9" descr="A black background with a black square&#10;&#10;AI-generated content may be incorrect.">
            <a:extLst>
              <a:ext uri="{FF2B5EF4-FFF2-40B4-BE49-F238E27FC236}">
                <a16:creationId xmlns:a16="http://schemas.microsoft.com/office/drawing/2014/main" id="{0252E6AE-1DED-C38F-24FC-DE1EDA33305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9322973" y="6306922"/>
            <a:ext cx="2510882" cy="387510"/>
          </a:xfrm>
          <a:prstGeom prst="rect">
            <a:avLst/>
          </a:prstGeom>
        </p:spPr>
      </p:pic>
    </p:spTree>
    <p:extLst>
      <p:ext uri="{BB962C8B-B14F-4D97-AF65-F5344CB8AC3E}">
        <p14:creationId xmlns:p14="http://schemas.microsoft.com/office/powerpoint/2010/main" val="1747613108"/>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72" r:id="rId3"/>
    <p:sldLayoutId id="2147483655" r:id="rId4"/>
    <p:sldLayoutId id="2147483669" r:id="rId5"/>
    <p:sldLayoutId id="2147483661" r:id="rId6"/>
    <p:sldLayoutId id="2147483671" r:id="rId7"/>
    <p:sldLayoutId id="2147483667" r:id="rId8"/>
    <p:sldLayoutId id="2147483664" r:id="rId9"/>
    <p:sldLayoutId id="2147483666" r:id="rId10"/>
    <p:sldLayoutId id="214748366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C890B-55C3-9CA1-3D91-97D19991E035}"/>
            </a:ext>
          </a:extLst>
        </p:cNvPr>
        <p:cNvGrpSpPr/>
        <p:nvPr/>
      </p:nvGrpSpPr>
      <p:grpSpPr>
        <a:xfrm>
          <a:off x="0" y="0"/>
          <a:ext cx="0" cy="0"/>
          <a:chOff x="0" y="0"/>
          <a:chExt cx="0" cy="0"/>
        </a:xfrm>
      </p:grpSpPr>
      <p:sp>
        <p:nvSpPr>
          <p:cNvPr id="15" name="Subtitle 14">
            <a:extLst>
              <a:ext uri="{FF2B5EF4-FFF2-40B4-BE49-F238E27FC236}">
                <a16:creationId xmlns:a16="http://schemas.microsoft.com/office/drawing/2014/main" id="{25A58076-BFA0-168D-15EB-4461EEB4D41B}"/>
              </a:ext>
            </a:extLst>
          </p:cNvPr>
          <p:cNvSpPr>
            <a:spLocks noGrp="1"/>
          </p:cNvSpPr>
          <p:nvPr>
            <p:ph type="subTitle" idx="1"/>
          </p:nvPr>
        </p:nvSpPr>
        <p:spPr/>
        <p:txBody>
          <a:bodyPr/>
          <a:lstStyle/>
          <a:p>
            <a:r>
              <a:rPr lang="en-US" dirty="0"/>
              <a:t>Holly Wanous</a:t>
            </a:r>
          </a:p>
        </p:txBody>
      </p:sp>
      <p:sp>
        <p:nvSpPr>
          <p:cNvPr id="14" name="Title 13">
            <a:extLst>
              <a:ext uri="{FF2B5EF4-FFF2-40B4-BE49-F238E27FC236}">
                <a16:creationId xmlns:a16="http://schemas.microsoft.com/office/drawing/2014/main" id="{2B5919C4-8207-5BB5-3B26-5F518CC5862F}"/>
              </a:ext>
            </a:extLst>
          </p:cNvPr>
          <p:cNvSpPr>
            <a:spLocks noGrp="1"/>
          </p:cNvSpPr>
          <p:nvPr>
            <p:ph type="title"/>
          </p:nvPr>
        </p:nvSpPr>
        <p:spPr/>
        <p:txBody>
          <a:bodyPr/>
          <a:lstStyle/>
          <a:p>
            <a:r>
              <a:rPr lang="en-US" dirty="0"/>
              <a:t>Starkey Laboratories</a:t>
            </a:r>
          </a:p>
        </p:txBody>
      </p:sp>
      <p:sp>
        <p:nvSpPr>
          <p:cNvPr id="16" name="Text Placeholder 15">
            <a:extLst>
              <a:ext uri="{FF2B5EF4-FFF2-40B4-BE49-F238E27FC236}">
                <a16:creationId xmlns:a16="http://schemas.microsoft.com/office/drawing/2014/main" id="{0FB964C0-DFE2-2294-D85D-C5E97147FA60}"/>
              </a:ext>
            </a:extLst>
          </p:cNvPr>
          <p:cNvSpPr>
            <a:spLocks noGrp="1"/>
          </p:cNvSpPr>
          <p:nvPr>
            <p:ph type="body" sz="quarter" idx="10"/>
          </p:nvPr>
        </p:nvSpPr>
        <p:spPr/>
        <p:txBody>
          <a:bodyPr>
            <a:normAutofit fontScale="92500" lnSpcReduction="10000"/>
          </a:bodyPr>
          <a:lstStyle/>
          <a:p>
            <a:r>
              <a:rPr lang="en-US" dirty="0"/>
              <a:t>11/02/2025</a:t>
            </a:r>
          </a:p>
        </p:txBody>
      </p:sp>
      <p:pic>
        <p:nvPicPr>
          <p:cNvPr id="19" name="Picture Placeholder 18">
            <a:extLst>
              <a:ext uri="{FF2B5EF4-FFF2-40B4-BE49-F238E27FC236}">
                <a16:creationId xmlns:a16="http://schemas.microsoft.com/office/drawing/2014/main" id="{70393412-E995-AC7A-99DD-3A1CD62B1E8E}"/>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a:stretch/>
        </p:blipFill>
        <p:spPr>
          <a:solidFill>
            <a:schemeClr val="tx2"/>
          </a:solidFill>
        </p:spPr>
      </p:pic>
    </p:spTree>
    <p:extLst>
      <p:ext uri="{BB962C8B-B14F-4D97-AF65-F5344CB8AC3E}">
        <p14:creationId xmlns:p14="http://schemas.microsoft.com/office/powerpoint/2010/main" val="4033790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B8757CBF-7B92-5C63-1428-BBD0E4A2D691}"/>
              </a:ext>
            </a:extLst>
          </p:cNvPr>
          <p:cNvPicPr>
            <a:picLocks noChangeAspect="1"/>
          </p:cNvPicPr>
          <p:nvPr/>
        </p:nvPicPr>
        <p:blipFill>
          <a:blip r:embed="rId3">
            <a:alphaModFix/>
            <a:extLst>
              <a:ext uri="{96DAC541-7B7A-43D3-8B79-37D633B846F1}">
                <asvg:svgBlip xmlns:asvg="http://schemas.microsoft.com/office/drawing/2016/SVG/main" r:embed="rId4"/>
              </a:ext>
            </a:extLst>
          </a:blip>
          <a:stretch>
            <a:fillRect/>
          </a:stretch>
        </p:blipFill>
        <p:spPr>
          <a:xfrm>
            <a:off x="719678" y="2899257"/>
            <a:ext cx="3146203" cy="3280220"/>
          </a:xfrm>
          <a:prstGeom prst="rect">
            <a:avLst/>
          </a:prstGeom>
        </p:spPr>
      </p:pic>
      <p:pic>
        <p:nvPicPr>
          <p:cNvPr id="12" name="Graphic 11">
            <a:extLst>
              <a:ext uri="{FF2B5EF4-FFF2-40B4-BE49-F238E27FC236}">
                <a16:creationId xmlns:a16="http://schemas.microsoft.com/office/drawing/2014/main" id="{0A002F6D-A84C-3EAC-5D0E-A0FB3D75E04E}"/>
              </a:ext>
            </a:extLst>
          </p:cNvPr>
          <p:cNvPicPr>
            <a:picLocks noChangeAspect="1"/>
          </p:cNvPicPr>
          <p:nvPr/>
        </p:nvPicPr>
        <p:blipFill>
          <a:blip r:embed="rId5">
            <a:alphaModFix/>
            <a:extLst>
              <a:ext uri="{96DAC541-7B7A-43D3-8B79-37D633B846F1}">
                <asvg:svgBlip xmlns:asvg="http://schemas.microsoft.com/office/drawing/2016/SVG/main" r:embed="rId6"/>
              </a:ext>
            </a:extLst>
          </a:blip>
          <a:stretch>
            <a:fillRect/>
          </a:stretch>
        </p:blipFill>
        <p:spPr>
          <a:xfrm>
            <a:off x="4306020" y="2899257"/>
            <a:ext cx="1857089" cy="1901762"/>
          </a:xfrm>
          <a:prstGeom prst="rect">
            <a:avLst/>
          </a:prstGeom>
        </p:spPr>
      </p:pic>
      <p:pic>
        <p:nvPicPr>
          <p:cNvPr id="14" name="Graphic 13">
            <a:extLst>
              <a:ext uri="{FF2B5EF4-FFF2-40B4-BE49-F238E27FC236}">
                <a16:creationId xmlns:a16="http://schemas.microsoft.com/office/drawing/2014/main" id="{69F244C0-B327-9A02-667D-16F2BEF4AC65}"/>
              </a:ext>
            </a:extLst>
          </p:cNvPr>
          <p:cNvPicPr>
            <a:picLocks noChangeAspect="1"/>
          </p:cNvPicPr>
          <p:nvPr/>
        </p:nvPicPr>
        <p:blipFill>
          <a:blip r:embed="rId7">
            <a:alphaModFix/>
            <a:extLst>
              <a:ext uri="{96DAC541-7B7A-43D3-8B79-37D633B846F1}">
                <asvg:svgBlip xmlns:asvg="http://schemas.microsoft.com/office/drawing/2016/SVG/main" r:embed="rId8"/>
              </a:ext>
            </a:extLst>
          </a:blip>
          <a:stretch>
            <a:fillRect/>
          </a:stretch>
        </p:blipFill>
        <p:spPr>
          <a:xfrm>
            <a:off x="8900477" y="2899257"/>
            <a:ext cx="2571845" cy="1901762"/>
          </a:xfrm>
          <a:prstGeom prst="rect">
            <a:avLst/>
          </a:prstGeom>
        </p:spPr>
      </p:pic>
      <p:pic>
        <p:nvPicPr>
          <p:cNvPr id="15" name="Graphic 14">
            <a:extLst>
              <a:ext uri="{FF2B5EF4-FFF2-40B4-BE49-F238E27FC236}">
                <a16:creationId xmlns:a16="http://schemas.microsoft.com/office/drawing/2014/main" id="{3DCA7E37-68E5-0E63-303F-2A0996427600}"/>
              </a:ext>
            </a:extLst>
          </p:cNvPr>
          <p:cNvPicPr>
            <a:picLocks noChangeAspect="1"/>
          </p:cNvPicPr>
          <p:nvPr/>
        </p:nvPicPr>
        <p:blipFill>
          <a:blip r:embed="rId5">
            <a:alphaModFix/>
            <a:extLst>
              <a:ext uri="{96DAC541-7B7A-43D3-8B79-37D633B846F1}">
                <asvg:svgBlip xmlns:asvg="http://schemas.microsoft.com/office/drawing/2016/SVG/main" r:embed="rId6"/>
              </a:ext>
            </a:extLst>
          </a:blip>
          <a:stretch>
            <a:fillRect/>
          </a:stretch>
        </p:blipFill>
        <p:spPr>
          <a:xfrm>
            <a:off x="6603248" y="2899257"/>
            <a:ext cx="1857089" cy="1901762"/>
          </a:xfrm>
          <a:prstGeom prst="rect">
            <a:avLst/>
          </a:prstGeom>
        </p:spPr>
      </p:pic>
      <p:sp>
        <p:nvSpPr>
          <p:cNvPr id="16" name="Rectangle 15">
            <a:extLst>
              <a:ext uri="{FF2B5EF4-FFF2-40B4-BE49-F238E27FC236}">
                <a16:creationId xmlns:a16="http://schemas.microsoft.com/office/drawing/2014/main" id="{305B609E-3E5E-396C-E17E-046EE6F3BE22}"/>
              </a:ext>
            </a:extLst>
          </p:cNvPr>
          <p:cNvSpPr/>
          <p:nvPr/>
        </p:nvSpPr>
        <p:spPr>
          <a:xfrm>
            <a:off x="719678" y="2456677"/>
            <a:ext cx="10752644" cy="45719"/>
          </a:xfrm>
          <a:prstGeom prst="rect">
            <a:avLst/>
          </a:prstGeom>
          <a:solidFill>
            <a:srgbClr val="D9D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7FB7204A-53CE-9ADC-D6CF-540D4656F57F}"/>
              </a:ext>
            </a:extLst>
          </p:cNvPr>
          <p:cNvSpPr/>
          <p:nvPr/>
        </p:nvSpPr>
        <p:spPr>
          <a:xfrm>
            <a:off x="7211432" y="2250936"/>
            <a:ext cx="457200" cy="457200"/>
          </a:xfrm>
          <a:prstGeom prst="ellipse">
            <a:avLst/>
          </a:prstGeom>
          <a:solidFill>
            <a:srgbClr val="E9E8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Oval 66">
            <a:extLst>
              <a:ext uri="{FF2B5EF4-FFF2-40B4-BE49-F238E27FC236}">
                <a16:creationId xmlns:a16="http://schemas.microsoft.com/office/drawing/2014/main" id="{45F27451-EC32-EF62-4AA5-FC8F495F804B}"/>
              </a:ext>
            </a:extLst>
          </p:cNvPr>
          <p:cNvSpPr/>
          <p:nvPr/>
        </p:nvSpPr>
        <p:spPr>
          <a:xfrm>
            <a:off x="4954856" y="2250936"/>
            <a:ext cx="457200" cy="457200"/>
          </a:xfrm>
          <a:prstGeom prst="ellipse">
            <a:avLst/>
          </a:prstGeom>
          <a:solidFill>
            <a:srgbClr val="E9E8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Oval 69">
            <a:extLst>
              <a:ext uri="{FF2B5EF4-FFF2-40B4-BE49-F238E27FC236}">
                <a16:creationId xmlns:a16="http://schemas.microsoft.com/office/drawing/2014/main" id="{D30C57AD-0587-C212-77F0-671A51E80042}"/>
              </a:ext>
            </a:extLst>
          </p:cNvPr>
          <p:cNvSpPr/>
          <p:nvPr/>
        </p:nvSpPr>
        <p:spPr>
          <a:xfrm>
            <a:off x="1392300" y="2250936"/>
            <a:ext cx="457200" cy="457200"/>
          </a:xfrm>
          <a:prstGeom prst="ellipse">
            <a:avLst/>
          </a:prstGeom>
          <a:solidFill>
            <a:srgbClr val="E9E8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Oval 75">
            <a:extLst>
              <a:ext uri="{FF2B5EF4-FFF2-40B4-BE49-F238E27FC236}">
                <a16:creationId xmlns:a16="http://schemas.microsoft.com/office/drawing/2014/main" id="{B5B56F52-940E-F564-5B04-3BA99C2D5938}"/>
              </a:ext>
            </a:extLst>
          </p:cNvPr>
          <p:cNvSpPr/>
          <p:nvPr/>
        </p:nvSpPr>
        <p:spPr>
          <a:xfrm>
            <a:off x="9521461" y="2250936"/>
            <a:ext cx="457200" cy="457200"/>
          </a:xfrm>
          <a:prstGeom prst="ellipse">
            <a:avLst/>
          </a:prstGeom>
          <a:solidFill>
            <a:srgbClr val="E9E8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xt Placeholder 40">
            <a:extLst>
              <a:ext uri="{FF2B5EF4-FFF2-40B4-BE49-F238E27FC236}">
                <a16:creationId xmlns:a16="http://schemas.microsoft.com/office/drawing/2014/main" id="{B1EF6468-76AD-B27C-F600-F88BF41BB9A5}"/>
              </a:ext>
            </a:extLst>
          </p:cNvPr>
          <p:cNvSpPr txBox="1">
            <a:spLocks/>
          </p:cNvSpPr>
          <p:nvPr/>
        </p:nvSpPr>
        <p:spPr>
          <a:xfrm>
            <a:off x="990531" y="3278583"/>
            <a:ext cx="1588590" cy="307777"/>
          </a:xfrm>
          <a:prstGeom prst="rect">
            <a:avLst/>
          </a:prstGeom>
        </p:spPr>
        <p:txBody>
          <a:bodyPr lIns="0" tIns="0" rIns="0" bIns="0" anchor="ctr" anchorCtr="0">
            <a:spAutoFit/>
          </a:bodyPr>
          <a:lstStyle>
            <a:lvl1pPr marL="0" indent="0" algn="ctr" defTabSz="914400" rtl="0" eaLnBrk="1" latinLnBrk="0" hangingPunct="1">
              <a:lnSpc>
                <a:spcPct val="100000"/>
              </a:lnSpc>
              <a:spcBef>
                <a:spcPts val="1800"/>
              </a:spcBef>
              <a:buFont typeface="Arial" panose="020B0604020202020204" pitchFamily="34" charset="0"/>
              <a:buNone/>
              <a:defRPr sz="1500" kern="1200" baseline="0">
                <a:solidFill>
                  <a:srgbClr val="50515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000" b="1" dirty="0">
                <a:solidFill>
                  <a:schemeClr val="bg1"/>
                </a:solidFill>
              </a:rPr>
              <a:t>Content</a:t>
            </a:r>
          </a:p>
        </p:txBody>
      </p:sp>
      <p:grpSp>
        <p:nvGrpSpPr>
          <p:cNvPr id="43" name="Group 42">
            <a:extLst>
              <a:ext uri="{FF2B5EF4-FFF2-40B4-BE49-F238E27FC236}">
                <a16:creationId xmlns:a16="http://schemas.microsoft.com/office/drawing/2014/main" id="{A7CA3D56-97CB-4407-E3BA-8C960A0E6A72}"/>
              </a:ext>
            </a:extLst>
          </p:cNvPr>
          <p:cNvGrpSpPr/>
          <p:nvPr/>
        </p:nvGrpSpPr>
        <p:grpSpPr>
          <a:xfrm>
            <a:off x="7540402" y="2250936"/>
            <a:ext cx="3931920" cy="457200"/>
            <a:chOff x="7540402" y="6266832"/>
            <a:chExt cx="3931920" cy="457200"/>
          </a:xfrm>
          <a:solidFill>
            <a:schemeClr val="tx2"/>
          </a:solidFill>
        </p:grpSpPr>
        <p:sp>
          <p:nvSpPr>
            <p:cNvPr id="53" name="Rectangle 52">
              <a:extLst>
                <a:ext uri="{FF2B5EF4-FFF2-40B4-BE49-F238E27FC236}">
                  <a16:creationId xmlns:a16="http://schemas.microsoft.com/office/drawing/2014/main" id="{400D5BE3-3374-52C5-EA9A-C2F25F235761}"/>
                </a:ext>
              </a:extLst>
            </p:cNvPr>
            <p:cNvSpPr/>
            <p:nvPr/>
          </p:nvSpPr>
          <p:spPr>
            <a:xfrm>
              <a:off x="7540402" y="6472573"/>
              <a:ext cx="3931920" cy="4571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17" name="Oval 16">
              <a:extLst>
                <a:ext uri="{FF2B5EF4-FFF2-40B4-BE49-F238E27FC236}">
                  <a16:creationId xmlns:a16="http://schemas.microsoft.com/office/drawing/2014/main" id="{30EDE941-A25B-CC37-4AFB-949CE59F3DF0}"/>
                </a:ext>
              </a:extLst>
            </p:cNvPr>
            <p:cNvSpPr/>
            <p:nvPr/>
          </p:nvSpPr>
          <p:spPr>
            <a:xfrm>
              <a:off x="9521461" y="6266832"/>
              <a:ext cx="457200" cy="4572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7" name="Group 36">
            <a:extLst>
              <a:ext uri="{FF2B5EF4-FFF2-40B4-BE49-F238E27FC236}">
                <a16:creationId xmlns:a16="http://schemas.microsoft.com/office/drawing/2014/main" id="{FDF9F62C-0C41-73FC-F1D1-654105790E46}"/>
              </a:ext>
            </a:extLst>
          </p:cNvPr>
          <p:cNvGrpSpPr/>
          <p:nvPr/>
        </p:nvGrpSpPr>
        <p:grpSpPr>
          <a:xfrm>
            <a:off x="1646096" y="2250936"/>
            <a:ext cx="3765960" cy="457200"/>
            <a:chOff x="1646096" y="6266832"/>
            <a:chExt cx="3765960" cy="457200"/>
          </a:xfrm>
          <a:solidFill>
            <a:schemeClr val="tx2"/>
          </a:solidFill>
        </p:grpSpPr>
        <p:sp>
          <p:nvSpPr>
            <p:cNvPr id="23" name="Rectangle 22">
              <a:extLst>
                <a:ext uri="{FF2B5EF4-FFF2-40B4-BE49-F238E27FC236}">
                  <a16:creationId xmlns:a16="http://schemas.microsoft.com/office/drawing/2014/main" id="{ADE0F5A4-AC9A-9235-03CF-18ED9778EA28}"/>
                </a:ext>
              </a:extLst>
            </p:cNvPr>
            <p:cNvSpPr/>
            <p:nvPr/>
          </p:nvSpPr>
          <p:spPr>
            <a:xfrm>
              <a:off x="1646096" y="6472573"/>
              <a:ext cx="3520440" cy="4571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7" name="Oval 26">
              <a:extLst>
                <a:ext uri="{FF2B5EF4-FFF2-40B4-BE49-F238E27FC236}">
                  <a16:creationId xmlns:a16="http://schemas.microsoft.com/office/drawing/2014/main" id="{F2827733-DEA7-BA91-7159-3BF235ACDDB8}"/>
                </a:ext>
              </a:extLst>
            </p:cNvPr>
            <p:cNvSpPr/>
            <p:nvPr/>
          </p:nvSpPr>
          <p:spPr>
            <a:xfrm>
              <a:off x="4954856" y="6266832"/>
              <a:ext cx="457200" cy="4572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8" name="Group 37">
            <a:extLst>
              <a:ext uri="{FF2B5EF4-FFF2-40B4-BE49-F238E27FC236}">
                <a16:creationId xmlns:a16="http://schemas.microsoft.com/office/drawing/2014/main" id="{20D7DB04-2D67-A997-E3B3-1CA145206D04}"/>
              </a:ext>
            </a:extLst>
          </p:cNvPr>
          <p:cNvGrpSpPr/>
          <p:nvPr/>
        </p:nvGrpSpPr>
        <p:grpSpPr>
          <a:xfrm>
            <a:off x="5231482" y="2250936"/>
            <a:ext cx="2437150" cy="457200"/>
            <a:chOff x="5231482" y="6266832"/>
            <a:chExt cx="2437150" cy="457200"/>
          </a:xfrm>
          <a:solidFill>
            <a:schemeClr val="tx2"/>
          </a:solidFill>
        </p:grpSpPr>
        <p:sp>
          <p:nvSpPr>
            <p:cNvPr id="24" name="Rectangle 23">
              <a:extLst>
                <a:ext uri="{FF2B5EF4-FFF2-40B4-BE49-F238E27FC236}">
                  <a16:creationId xmlns:a16="http://schemas.microsoft.com/office/drawing/2014/main" id="{0A8F2727-4521-E93B-3776-1FC630902C72}"/>
                </a:ext>
              </a:extLst>
            </p:cNvPr>
            <p:cNvSpPr/>
            <p:nvPr/>
          </p:nvSpPr>
          <p:spPr>
            <a:xfrm>
              <a:off x="5231482" y="6472573"/>
              <a:ext cx="2194560" cy="4571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9" name="Oval 28">
              <a:extLst>
                <a:ext uri="{FF2B5EF4-FFF2-40B4-BE49-F238E27FC236}">
                  <a16:creationId xmlns:a16="http://schemas.microsoft.com/office/drawing/2014/main" id="{6D3F26F8-1BE6-8784-E726-8595AAE21001}"/>
                </a:ext>
              </a:extLst>
            </p:cNvPr>
            <p:cNvSpPr/>
            <p:nvPr/>
          </p:nvSpPr>
          <p:spPr>
            <a:xfrm>
              <a:off x="7211432" y="6266832"/>
              <a:ext cx="457200" cy="4572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6" name="Group 35">
            <a:extLst>
              <a:ext uri="{FF2B5EF4-FFF2-40B4-BE49-F238E27FC236}">
                <a16:creationId xmlns:a16="http://schemas.microsoft.com/office/drawing/2014/main" id="{16C6F79E-3AEE-74D3-2072-05E357F0E6E4}"/>
              </a:ext>
            </a:extLst>
          </p:cNvPr>
          <p:cNvGrpSpPr/>
          <p:nvPr/>
        </p:nvGrpSpPr>
        <p:grpSpPr>
          <a:xfrm>
            <a:off x="719678" y="2250936"/>
            <a:ext cx="1129822" cy="457200"/>
            <a:chOff x="719678" y="6266832"/>
            <a:chExt cx="1129822" cy="457200"/>
          </a:xfrm>
          <a:solidFill>
            <a:schemeClr val="tx2"/>
          </a:solidFill>
        </p:grpSpPr>
        <p:sp>
          <p:nvSpPr>
            <p:cNvPr id="88" name="Rectangle 87">
              <a:extLst>
                <a:ext uri="{FF2B5EF4-FFF2-40B4-BE49-F238E27FC236}">
                  <a16:creationId xmlns:a16="http://schemas.microsoft.com/office/drawing/2014/main" id="{63110B90-57A6-BA03-41E5-024EFCF40B09}"/>
                </a:ext>
              </a:extLst>
            </p:cNvPr>
            <p:cNvSpPr/>
            <p:nvPr/>
          </p:nvSpPr>
          <p:spPr>
            <a:xfrm>
              <a:off x="719678" y="6472573"/>
              <a:ext cx="822960" cy="4571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5" name="Oval 24">
              <a:extLst>
                <a:ext uri="{FF2B5EF4-FFF2-40B4-BE49-F238E27FC236}">
                  <a16:creationId xmlns:a16="http://schemas.microsoft.com/office/drawing/2014/main" id="{43D54D69-AED8-E6B2-03B4-B7134CA7268F}"/>
                </a:ext>
              </a:extLst>
            </p:cNvPr>
            <p:cNvSpPr/>
            <p:nvPr/>
          </p:nvSpPr>
          <p:spPr>
            <a:xfrm>
              <a:off x="1392300" y="6266832"/>
              <a:ext cx="457200" cy="4572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Text Placeholder 1">
            <a:extLst>
              <a:ext uri="{FF2B5EF4-FFF2-40B4-BE49-F238E27FC236}">
                <a16:creationId xmlns:a16="http://schemas.microsoft.com/office/drawing/2014/main" id="{2FA53F11-88DF-60CD-F68B-3C566000069B}"/>
              </a:ext>
            </a:extLst>
          </p:cNvPr>
          <p:cNvSpPr txBox="1">
            <a:spLocks/>
          </p:cNvSpPr>
          <p:nvPr/>
        </p:nvSpPr>
        <p:spPr>
          <a:xfrm>
            <a:off x="1217594" y="3710199"/>
            <a:ext cx="2232201" cy="2225231"/>
          </a:xfrm>
          <a:prstGeom prst="rect">
            <a:avLst/>
          </a:prstGeom>
          <a:noFill/>
          <a:ln>
            <a:noFill/>
          </a:ln>
        </p:spPr>
        <p:style>
          <a:lnRef idx="0">
            <a:scrgbClr r="0" g="0" b="0"/>
          </a:lnRef>
          <a:fillRef idx="0">
            <a:scrgbClr r="0" g="0" b="0"/>
          </a:fillRef>
          <a:effectRef idx="0">
            <a:scrgbClr r="0" g="0" b="0"/>
          </a:effectRef>
          <a:fontRef idx="minor">
            <a:schemeClr val="dk1"/>
          </a:fontRef>
        </p:style>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 indent="-91440">
              <a:lnSpc>
                <a:spcPct val="100000"/>
              </a:lnSpc>
              <a:spcBef>
                <a:spcPts val="0"/>
              </a:spcBef>
              <a:spcAft>
                <a:spcPts val="500"/>
              </a:spcAft>
            </a:pPr>
            <a:r>
              <a:rPr lang="en-US" sz="1400" dirty="0">
                <a:solidFill>
                  <a:schemeClr val="tx2"/>
                </a:solidFill>
              </a:rPr>
              <a:t>Revise and new </a:t>
            </a:r>
            <a:br>
              <a:rPr lang="en-US" sz="1400" dirty="0">
                <a:solidFill>
                  <a:schemeClr val="tx2"/>
                </a:solidFill>
              </a:rPr>
            </a:br>
            <a:r>
              <a:rPr lang="en-US" sz="1400" dirty="0">
                <a:solidFill>
                  <a:schemeClr val="tx2"/>
                </a:solidFill>
              </a:rPr>
              <a:t>courses – 2025</a:t>
            </a:r>
          </a:p>
          <a:p>
            <a:pPr marL="91440" indent="-91440">
              <a:lnSpc>
                <a:spcPct val="100000"/>
              </a:lnSpc>
              <a:spcBef>
                <a:spcPts val="0"/>
              </a:spcBef>
              <a:spcAft>
                <a:spcPts val="500"/>
              </a:spcAft>
            </a:pPr>
            <a:r>
              <a:rPr lang="en-US" sz="1400" dirty="0">
                <a:solidFill>
                  <a:schemeClr val="tx2"/>
                </a:solidFill>
              </a:rPr>
              <a:t>Comp Checks </a:t>
            </a:r>
          </a:p>
          <a:p>
            <a:pPr marL="91440" indent="-91440">
              <a:lnSpc>
                <a:spcPct val="100000"/>
              </a:lnSpc>
              <a:spcBef>
                <a:spcPts val="0"/>
              </a:spcBef>
              <a:spcAft>
                <a:spcPts val="500"/>
              </a:spcAft>
            </a:pPr>
            <a:r>
              <a:rPr lang="en-US" sz="1400" dirty="0">
                <a:solidFill>
                  <a:schemeClr val="tx2"/>
                </a:solidFill>
              </a:rPr>
              <a:t>Connecting courses</a:t>
            </a:r>
          </a:p>
          <a:p>
            <a:pPr marL="91440" indent="-91440">
              <a:lnSpc>
                <a:spcPct val="100000"/>
              </a:lnSpc>
              <a:spcBef>
                <a:spcPts val="0"/>
              </a:spcBef>
              <a:spcAft>
                <a:spcPts val="500"/>
              </a:spcAft>
            </a:pPr>
            <a:r>
              <a:rPr lang="en-US" sz="1400" dirty="0">
                <a:solidFill>
                  <a:schemeClr val="tx2"/>
                </a:solidFill>
              </a:rPr>
              <a:t>MDS changes</a:t>
            </a:r>
          </a:p>
          <a:p>
            <a:pPr marL="91440" indent="-91440">
              <a:lnSpc>
                <a:spcPct val="100000"/>
              </a:lnSpc>
              <a:spcBef>
                <a:spcPts val="0"/>
              </a:spcBef>
              <a:spcAft>
                <a:spcPts val="500"/>
              </a:spcAft>
            </a:pPr>
            <a:r>
              <a:rPr lang="en-US" sz="1400" dirty="0">
                <a:solidFill>
                  <a:schemeClr val="tx2"/>
                </a:solidFill>
              </a:rPr>
              <a:t>Needs assessment 2026</a:t>
            </a:r>
          </a:p>
          <a:p>
            <a:pPr marL="91440" indent="-91440">
              <a:lnSpc>
                <a:spcPct val="100000"/>
              </a:lnSpc>
              <a:spcBef>
                <a:spcPts val="0"/>
              </a:spcBef>
              <a:spcAft>
                <a:spcPts val="500"/>
              </a:spcAft>
            </a:pPr>
            <a:r>
              <a:rPr lang="en-US" sz="1400" dirty="0">
                <a:solidFill>
                  <a:schemeClr val="tx2"/>
                </a:solidFill>
              </a:rPr>
              <a:t>Zoom</a:t>
            </a:r>
          </a:p>
          <a:p>
            <a:pPr marL="91440" indent="-91440">
              <a:lnSpc>
                <a:spcPct val="100000"/>
              </a:lnSpc>
              <a:spcBef>
                <a:spcPts val="0"/>
              </a:spcBef>
              <a:spcAft>
                <a:spcPts val="500"/>
              </a:spcAft>
            </a:pPr>
            <a:r>
              <a:rPr lang="en-US" sz="1400" dirty="0">
                <a:solidFill>
                  <a:schemeClr val="tx2"/>
                </a:solidFill>
              </a:rPr>
              <a:t>Moving forward</a:t>
            </a:r>
          </a:p>
          <a:p>
            <a:endParaRPr lang="en-US" sz="1400" dirty="0">
              <a:solidFill>
                <a:schemeClr val="tx2"/>
              </a:solidFill>
            </a:endParaRPr>
          </a:p>
        </p:txBody>
      </p:sp>
      <p:sp>
        <p:nvSpPr>
          <p:cNvPr id="5" name="Text Placeholder 1">
            <a:extLst>
              <a:ext uri="{FF2B5EF4-FFF2-40B4-BE49-F238E27FC236}">
                <a16:creationId xmlns:a16="http://schemas.microsoft.com/office/drawing/2014/main" id="{28ED85B3-0A0F-82F0-8C7C-82258DED9FB3}"/>
              </a:ext>
            </a:extLst>
          </p:cNvPr>
          <p:cNvSpPr txBox="1">
            <a:spLocks/>
          </p:cNvSpPr>
          <p:nvPr/>
        </p:nvSpPr>
        <p:spPr>
          <a:xfrm>
            <a:off x="4589182" y="3710199"/>
            <a:ext cx="1456849" cy="729080"/>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 indent="-91440">
              <a:lnSpc>
                <a:spcPct val="100000"/>
              </a:lnSpc>
              <a:spcBef>
                <a:spcPts val="0"/>
              </a:spcBef>
              <a:spcAft>
                <a:spcPts val="500"/>
              </a:spcAft>
            </a:pPr>
            <a:r>
              <a:rPr lang="en-US" sz="1400" dirty="0">
                <a:solidFill>
                  <a:schemeClr val="tx2"/>
                </a:solidFill>
              </a:rPr>
              <a:t>Getting ahead of regulation</a:t>
            </a:r>
          </a:p>
          <a:p>
            <a:endParaRPr lang="en-US" sz="1100" dirty="0">
              <a:solidFill>
                <a:schemeClr val="tx2"/>
              </a:solidFill>
            </a:endParaRPr>
          </a:p>
        </p:txBody>
      </p:sp>
      <p:sp>
        <p:nvSpPr>
          <p:cNvPr id="6" name="Text Placeholder 1">
            <a:extLst>
              <a:ext uri="{FF2B5EF4-FFF2-40B4-BE49-F238E27FC236}">
                <a16:creationId xmlns:a16="http://schemas.microsoft.com/office/drawing/2014/main" id="{40404E05-FB37-0298-B3CD-D61259AF2515}"/>
              </a:ext>
            </a:extLst>
          </p:cNvPr>
          <p:cNvSpPr txBox="1">
            <a:spLocks/>
          </p:cNvSpPr>
          <p:nvPr/>
        </p:nvSpPr>
        <p:spPr>
          <a:xfrm>
            <a:off x="6821013" y="3710200"/>
            <a:ext cx="1535526" cy="729079"/>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 indent="-91440">
              <a:lnSpc>
                <a:spcPct val="100000"/>
              </a:lnSpc>
              <a:spcBef>
                <a:spcPts val="500"/>
              </a:spcBef>
            </a:pPr>
            <a:r>
              <a:rPr lang="en-US" sz="1400" dirty="0">
                <a:solidFill>
                  <a:schemeClr val="tx2"/>
                </a:solidFill>
              </a:rPr>
              <a:t>Timeline</a:t>
            </a:r>
          </a:p>
          <a:p>
            <a:pPr marL="91440" indent="-91440">
              <a:lnSpc>
                <a:spcPct val="100000"/>
              </a:lnSpc>
              <a:spcBef>
                <a:spcPts val="500"/>
              </a:spcBef>
            </a:pPr>
            <a:r>
              <a:rPr lang="en-US" sz="1400" spc="-20" dirty="0">
                <a:solidFill>
                  <a:schemeClr val="tx2"/>
                </a:solidFill>
              </a:rPr>
              <a:t>New LMS roll out</a:t>
            </a:r>
          </a:p>
          <a:p>
            <a:pPr marL="91440" indent="-91440">
              <a:lnSpc>
                <a:spcPct val="100000"/>
              </a:lnSpc>
              <a:spcBef>
                <a:spcPts val="500"/>
              </a:spcBef>
            </a:pPr>
            <a:endParaRPr lang="en-US" sz="1400" dirty="0">
              <a:solidFill>
                <a:schemeClr val="tx2"/>
              </a:solidFill>
            </a:endParaRPr>
          </a:p>
        </p:txBody>
      </p:sp>
      <p:sp>
        <p:nvSpPr>
          <p:cNvPr id="7" name="Text Placeholder 1">
            <a:extLst>
              <a:ext uri="{FF2B5EF4-FFF2-40B4-BE49-F238E27FC236}">
                <a16:creationId xmlns:a16="http://schemas.microsoft.com/office/drawing/2014/main" id="{74E47EE3-E2F6-85CB-05EB-D98C8D1A35ED}"/>
              </a:ext>
            </a:extLst>
          </p:cNvPr>
          <p:cNvSpPr txBox="1">
            <a:spLocks/>
          </p:cNvSpPr>
          <p:nvPr/>
        </p:nvSpPr>
        <p:spPr>
          <a:xfrm>
            <a:off x="9237174" y="3710199"/>
            <a:ext cx="1456849" cy="729080"/>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 indent="-91440">
              <a:lnSpc>
                <a:spcPct val="100000"/>
              </a:lnSpc>
              <a:spcBef>
                <a:spcPts val="0"/>
              </a:spcBef>
              <a:spcAft>
                <a:spcPts val="500"/>
              </a:spcAft>
            </a:pPr>
            <a:r>
              <a:rPr lang="en-US" sz="1400" dirty="0">
                <a:solidFill>
                  <a:schemeClr val="tx2"/>
                </a:solidFill>
              </a:rPr>
              <a:t>Legal</a:t>
            </a:r>
          </a:p>
          <a:p>
            <a:pPr marL="91440" indent="-91440">
              <a:lnSpc>
                <a:spcPct val="100000"/>
              </a:lnSpc>
              <a:spcBef>
                <a:spcPts val="0"/>
              </a:spcBef>
              <a:spcAft>
                <a:spcPts val="500"/>
              </a:spcAft>
            </a:pPr>
            <a:r>
              <a:rPr lang="en-US" sz="1400" dirty="0">
                <a:solidFill>
                  <a:schemeClr val="tx2"/>
                </a:solidFill>
              </a:rPr>
              <a:t>Paisley Park</a:t>
            </a:r>
          </a:p>
          <a:p>
            <a:endParaRPr lang="en-US" sz="1100" dirty="0">
              <a:solidFill>
                <a:schemeClr val="tx2"/>
              </a:solidFill>
            </a:endParaRPr>
          </a:p>
        </p:txBody>
      </p:sp>
      <p:sp>
        <p:nvSpPr>
          <p:cNvPr id="31" name="Text Placeholder 40">
            <a:extLst>
              <a:ext uri="{FF2B5EF4-FFF2-40B4-BE49-F238E27FC236}">
                <a16:creationId xmlns:a16="http://schemas.microsoft.com/office/drawing/2014/main" id="{AA9443EF-D286-D1EA-4A26-19A169F15608}"/>
              </a:ext>
            </a:extLst>
          </p:cNvPr>
          <p:cNvSpPr txBox="1">
            <a:spLocks/>
          </p:cNvSpPr>
          <p:nvPr/>
        </p:nvSpPr>
        <p:spPr>
          <a:xfrm>
            <a:off x="4547751" y="3278583"/>
            <a:ext cx="1456849" cy="307777"/>
          </a:xfrm>
          <a:prstGeom prst="rect">
            <a:avLst/>
          </a:prstGeom>
        </p:spPr>
        <p:txBody>
          <a:bodyPr wrap="square" lIns="0" tIns="0" rIns="0" bIns="0" anchor="ctr" anchorCtr="0">
            <a:spAutoFit/>
          </a:bodyPr>
          <a:lstStyle>
            <a:lvl1pPr marL="0" indent="0" algn="ctr" defTabSz="914400" rtl="0" eaLnBrk="1" latinLnBrk="0" hangingPunct="1">
              <a:lnSpc>
                <a:spcPct val="100000"/>
              </a:lnSpc>
              <a:spcBef>
                <a:spcPts val="1800"/>
              </a:spcBef>
              <a:buFont typeface="Arial" panose="020B0604020202020204" pitchFamily="34" charset="0"/>
              <a:buNone/>
              <a:defRPr sz="1500" kern="1200" baseline="0">
                <a:solidFill>
                  <a:srgbClr val="50515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000" b="1" dirty="0">
                <a:solidFill>
                  <a:schemeClr val="bg1"/>
                </a:solidFill>
              </a:rPr>
              <a:t>Regulatory</a:t>
            </a:r>
          </a:p>
        </p:txBody>
      </p:sp>
      <p:sp>
        <p:nvSpPr>
          <p:cNvPr id="32" name="Text Placeholder 40">
            <a:extLst>
              <a:ext uri="{FF2B5EF4-FFF2-40B4-BE49-F238E27FC236}">
                <a16:creationId xmlns:a16="http://schemas.microsoft.com/office/drawing/2014/main" id="{BD3A9152-9BA8-D8F5-8A07-D4408F71938D}"/>
              </a:ext>
            </a:extLst>
          </p:cNvPr>
          <p:cNvSpPr txBox="1">
            <a:spLocks/>
          </p:cNvSpPr>
          <p:nvPr/>
        </p:nvSpPr>
        <p:spPr>
          <a:xfrm>
            <a:off x="6779521" y="3278583"/>
            <a:ext cx="1588590" cy="307777"/>
          </a:xfrm>
          <a:prstGeom prst="rect">
            <a:avLst/>
          </a:prstGeom>
        </p:spPr>
        <p:txBody>
          <a:bodyPr lIns="0" tIns="0" rIns="0" bIns="0" anchor="ctr" anchorCtr="0">
            <a:spAutoFit/>
          </a:bodyPr>
          <a:lstStyle>
            <a:lvl1pPr marL="0" indent="0" algn="ctr" defTabSz="914400" rtl="0" eaLnBrk="1" latinLnBrk="0" hangingPunct="1">
              <a:lnSpc>
                <a:spcPct val="100000"/>
              </a:lnSpc>
              <a:spcBef>
                <a:spcPts val="1800"/>
              </a:spcBef>
              <a:buFont typeface="Arial" panose="020B0604020202020204" pitchFamily="34" charset="0"/>
              <a:buNone/>
              <a:defRPr sz="1500" kern="1200" baseline="0">
                <a:solidFill>
                  <a:srgbClr val="50515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000" b="1" dirty="0">
                <a:solidFill>
                  <a:schemeClr val="bg1"/>
                </a:solidFill>
              </a:rPr>
              <a:t>Technology</a:t>
            </a:r>
          </a:p>
        </p:txBody>
      </p:sp>
      <p:sp>
        <p:nvSpPr>
          <p:cNvPr id="33" name="Text Placeholder 40">
            <a:extLst>
              <a:ext uri="{FF2B5EF4-FFF2-40B4-BE49-F238E27FC236}">
                <a16:creationId xmlns:a16="http://schemas.microsoft.com/office/drawing/2014/main" id="{11479B7C-A1FF-474E-0712-CA44410645C4}"/>
              </a:ext>
            </a:extLst>
          </p:cNvPr>
          <p:cNvSpPr txBox="1">
            <a:spLocks/>
          </p:cNvSpPr>
          <p:nvPr/>
        </p:nvSpPr>
        <p:spPr>
          <a:xfrm>
            <a:off x="9172245" y="3278583"/>
            <a:ext cx="2233277" cy="307777"/>
          </a:xfrm>
          <a:prstGeom prst="rect">
            <a:avLst/>
          </a:prstGeom>
        </p:spPr>
        <p:txBody>
          <a:bodyPr wrap="square" lIns="0" tIns="0" rIns="0" bIns="0" anchor="ctr" anchorCtr="0">
            <a:spAutoFit/>
          </a:bodyPr>
          <a:lstStyle>
            <a:lvl1pPr marL="0" indent="0" algn="ctr" defTabSz="914400" rtl="0" eaLnBrk="1" latinLnBrk="0" hangingPunct="1">
              <a:lnSpc>
                <a:spcPct val="100000"/>
              </a:lnSpc>
              <a:spcBef>
                <a:spcPts val="1800"/>
              </a:spcBef>
              <a:buFont typeface="Arial" panose="020B0604020202020204" pitchFamily="34" charset="0"/>
              <a:buNone/>
              <a:defRPr sz="1500" kern="1200" baseline="0">
                <a:solidFill>
                  <a:srgbClr val="50515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000" b="1" dirty="0">
                <a:solidFill>
                  <a:schemeClr val="bg1"/>
                </a:solidFill>
              </a:rPr>
              <a:t>Additional topics</a:t>
            </a:r>
          </a:p>
        </p:txBody>
      </p:sp>
      <p:sp>
        <p:nvSpPr>
          <p:cNvPr id="40" name="Text Placeholder 39">
            <a:extLst>
              <a:ext uri="{FF2B5EF4-FFF2-40B4-BE49-F238E27FC236}">
                <a16:creationId xmlns:a16="http://schemas.microsoft.com/office/drawing/2014/main" id="{8708F595-C038-0BCC-AC8E-436661D022B0}"/>
              </a:ext>
            </a:extLst>
          </p:cNvPr>
          <p:cNvSpPr>
            <a:spLocks noGrp="1"/>
          </p:cNvSpPr>
          <p:nvPr>
            <p:ph type="body" sz="quarter" idx="35"/>
          </p:nvPr>
        </p:nvSpPr>
        <p:spPr/>
        <p:txBody>
          <a:bodyPr/>
          <a:lstStyle/>
          <a:p>
            <a:r>
              <a:rPr lang="en-US" dirty="0"/>
              <a:t>Communication</a:t>
            </a:r>
          </a:p>
        </p:txBody>
      </p:sp>
      <p:sp>
        <p:nvSpPr>
          <p:cNvPr id="19" name="Text Placeholder 18">
            <a:extLst>
              <a:ext uri="{FF2B5EF4-FFF2-40B4-BE49-F238E27FC236}">
                <a16:creationId xmlns:a16="http://schemas.microsoft.com/office/drawing/2014/main" id="{61B9390E-C7D3-7DD0-A50A-92B9CB69D13A}"/>
              </a:ext>
            </a:extLst>
          </p:cNvPr>
          <p:cNvSpPr>
            <a:spLocks noGrp="1"/>
          </p:cNvSpPr>
          <p:nvPr>
            <p:ph type="body" sz="quarter" idx="34"/>
          </p:nvPr>
        </p:nvSpPr>
        <p:spPr>
          <a:xfrm>
            <a:off x="2307466" y="292608"/>
            <a:ext cx="9162239" cy="387798"/>
          </a:xfrm>
        </p:spPr>
        <p:txBody>
          <a:bodyPr>
            <a:normAutofit/>
          </a:bodyPr>
          <a:lstStyle/>
          <a:p>
            <a:r>
              <a:rPr lang="en-US" dirty="0"/>
              <a:t>Based on LCCA needs</a:t>
            </a:r>
          </a:p>
        </p:txBody>
      </p:sp>
      <p:sp>
        <p:nvSpPr>
          <p:cNvPr id="18" name="Text Placeholder 17">
            <a:extLst>
              <a:ext uri="{FF2B5EF4-FFF2-40B4-BE49-F238E27FC236}">
                <a16:creationId xmlns:a16="http://schemas.microsoft.com/office/drawing/2014/main" id="{1E47F60B-59F8-61D8-F39C-902A588014A9}"/>
              </a:ext>
            </a:extLst>
          </p:cNvPr>
          <p:cNvSpPr>
            <a:spLocks noGrp="1"/>
          </p:cNvSpPr>
          <p:nvPr>
            <p:ph type="body" sz="quarter" idx="33"/>
          </p:nvPr>
        </p:nvSpPr>
        <p:spPr/>
        <p:txBody>
          <a:bodyPr>
            <a:normAutofit/>
          </a:bodyPr>
          <a:lstStyle/>
          <a:p>
            <a:r>
              <a:rPr lang="en-US" dirty="0"/>
              <a:t>agenda</a:t>
            </a:r>
          </a:p>
        </p:txBody>
      </p:sp>
    </p:spTree>
    <p:extLst>
      <p:ext uri="{BB962C8B-B14F-4D97-AF65-F5344CB8AC3E}">
        <p14:creationId xmlns:p14="http://schemas.microsoft.com/office/powerpoint/2010/main" val="38212680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fill="hold" nodeType="withEffect" p14:presetBounceEnd="42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42000">
                                          <p:cBhvr additive="base">
                                            <p:cTn id="7" dur="500" fill="hold"/>
                                            <p:tgtEl>
                                              <p:spTgt spid="10"/>
                                            </p:tgtEl>
                                            <p:attrNameLst>
                                              <p:attrName>ppt_x</p:attrName>
                                            </p:attrNameLst>
                                          </p:cBhvr>
                                          <p:tavLst>
                                            <p:tav tm="0">
                                              <p:val>
                                                <p:strVal val="#ppt_x"/>
                                              </p:val>
                                            </p:tav>
                                            <p:tav tm="100000">
                                              <p:val>
                                                <p:strVal val="#ppt_x"/>
                                              </p:val>
                                            </p:tav>
                                          </p:tavLst>
                                        </p:anim>
                                        <p:anim calcmode="lin" valueType="num" p14:bounceEnd="42000">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500"/>
                                            <p:tgtEl>
                                              <p:spTgt spid="36"/>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1000"/>
                                            <p:tgtEl>
                                              <p:spTgt spid="4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accel="20000" fill="hold" nodeType="clickEffect" p14:presetBounceEnd="42000">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14:bounceEnd="42000">
                                          <p:cBhvr additive="base">
                                            <p:cTn id="23" dur="500" fill="hold"/>
                                            <p:tgtEl>
                                              <p:spTgt spid="12"/>
                                            </p:tgtEl>
                                            <p:attrNameLst>
                                              <p:attrName>ppt_x</p:attrName>
                                            </p:attrNameLst>
                                          </p:cBhvr>
                                          <p:tavLst>
                                            <p:tav tm="0">
                                              <p:val>
                                                <p:strVal val="#ppt_x"/>
                                              </p:val>
                                            </p:tav>
                                            <p:tav tm="100000">
                                              <p:val>
                                                <p:strVal val="#ppt_x"/>
                                              </p:val>
                                            </p:tav>
                                          </p:tavLst>
                                        </p:anim>
                                        <p:anim calcmode="lin" valueType="num" p14:bounceEnd="42000">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2" presetClass="entr" presetSubtype="8"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accel="20000" fill="hold" nodeType="clickEffect" p14:presetBounceEnd="42000">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14:bounceEnd="42000">
                                          <p:cBhvr additive="base">
                                            <p:cTn id="39" dur="500" fill="hold"/>
                                            <p:tgtEl>
                                              <p:spTgt spid="15"/>
                                            </p:tgtEl>
                                            <p:attrNameLst>
                                              <p:attrName>ppt_x</p:attrName>
                                            </p:attrNameLst>
                                          </p:cBhvr>
                                          <p:tavLst>
                                            <p:tav tm="0">
                                              <p:val>
                                                <p:strVal val="#ppt_x"/>
                                              </p:val>
                                            </p:tav>
                                            <p:tav tm="100000">
                                              <p:val>
                                                <p:strVal val="#ppt_x"/>
                                              </p:val>
                                            </p:tav>
                                          </p:tavLst>
                                        </p:anim>
                                        <p:anim calcmode="lin" valueType="num" p14:bounceEnd="42000">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2" presetClass="entr" presetSubtype="8"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left)">
                                          <p:cBhvr>
                                            <p:cTn id="43" dur="500"/>
                                            <p:tgtEl>
                                              <p:spTgt spid="38"/>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500"/>
                                            <p:tgtEl>
                                              <p:spTgt spid="6"/>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accel="20000" fill="hold" nodeType="clickEffect" p14:presetBounceEnd="42000">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14:bounceEnd="42000">
                                          <p:cBhvr additive="base">
                                            <p:cTn id="55" dur="500" fill="hold"/>
                                            <p:tgtEl>
                                              <p:spTgt spid="14"/>
                                            </p:tgtEl>
                                            <p:attrNameLst>
                                              <p:attrName>ppt_x</p:attrName>
                                            </p:attrNameLst>
                                          </p:cBhvr>
                                          <p:tavLst>
                                            <p:tav tm="0">
                                              <p:val>
                                                <p:strVal val="#ppt_x"/>
                                              </p:val>
                                            </p:tav>
                                            <p:tav tm="100000">
                                              <p:val>
                                                <p:strVal val="#ppt_x"/>
                                              </p:val>
                                            </p:tav>
                                          </p:tavLst>
                                        </p:anim>
                                        <p:anim calcmode="lin" valueType="num" p14:bounceEnd="42000">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2" presetClass="entr" presetSubtype="8" fill="hold" nodeType="with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wipe(left)">
                                          <p:cBhvr>
                                            <p:cTn id="59" dur="500"/>
                                            <p:tgtEl>
                                              <p:spTgt spid="43"/>
                                            </p:tgtEl>
                                          </p:cBhvr>
                                        </p:animEffect>
                                      </p:childTnLst>
                                    </p:cTn>
                                  </p:par>
                                </p:childTnLst>
                              </p:cTn>
                            </p:par>
                            <p:par>
                              <p:cTn id="60" fill="hold">
                                <p:stCondLst>
                                  <p:cond delay="500"/>
                                </p:stCondLst>
                                <p:childTnLst>
                                  <p:par>
                                    <p:cTn id="61" presetID="10" presetClass="entr" presetSubtype="0"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1000"/>
                                            <p:tgtEl>
                                              <p:spTgt spid="33"/>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 grpId="0"/>
          <p:bldP spid="5" grpId="0"/>
          <p:bldP spid="6" grpId="0"/>
          <p:bldP spid="7" grpId="0"/>
          <p:bldP spid="31" grpId="0"/>
          <p:bldP spid="32"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500"/>
                                            <p:tgtEl>
                                              <p:spTgt spid="36"/>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1000"/>
                                            <p:tgtEl>
                                              <p:spTgt spid="4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accel="2000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2" presetClass="entr" presetSubtype="8"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accel="2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2" presetClass="entr" presetSubtype="8"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left)">
                                          <p:cBhvr>
                                            <p:cTn id="43" dur="500"/>
                                            <p:tgtEl>
                                              <p:spTgt spid="38"/>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500"/>
                                            <p:tgtEl>
                                              <p:spTgt spid="6"/>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accel="20000" fill="hold" nodeType="click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2" presetClass="entr" presetSubtype="8" fill="hold" nodeType="with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wipe(left)">
                                          <p:cBhvr>
                                            <p:cTn id="59" dur="500"/>
                                            <p:tgtEl>
                                              <p:spTgt spid="43"/>
                                            </p:tgtEl>
                                          </p:cBhvr>
                                        </p:animEffect>
                                      </p:childTnLst>
                                    </p:cTn>
                                  </p:par>
                                </p:childTnLst>
                              </p:cTn>
                            </p:par>
                            <p:par>
                              <p:cTn id="60" fill="hold">
                                <p:stCondLst>
                                  <p:cond delay="500"/>
                                </p:stCondLst>
                                <p:childTnLst>
                                  <p:par>
                                    <p:cTn id="61" presetID="10" presetClass="entr" presetSubtype="0"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1000"/>
                                            <p:tgtEl>
                                              <p:spTgt spid="33"/>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 grpId="0"/>
          <p:bldP spid="5" grpId="0"/>
          <p:bldP spid="6" grpId="0"/>
          <p:bldP spid="7" grpId="0"/>
          <p:bldP spid="31" grpId="0"/>
          <p:bldP spid="32" grpId="0"/>
          <p:bldP spid="33"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Text Placeholder 146">
            <a:extLst>
              <a:ext uri="{FF2B5EF4-FFF2-40B4-BE49-F238E27FC236}">
                <a16:creationId xmlns:a16="http://schemas.microsoft.com/office/drawing/2014/main" id="{7CDEA4C1-3B00-6933-B2C6-5CBA87951859}"/>
              </a:ext>
            </a:extLst>
          </p:cNvPr>
          <p:cNvSpPr>
            <a:spLocks noGrp="1"/>
          </p:cNvSpPr>
          <p:nvPr>
            <p:ph type="body" sz="quarter" idx="22"/>
          </p:nvPr>
        </p:nvSpPr>
        <p:spPr>
          <a:xfrm>
            <a:off x="848700" y="1604139"/>
            <a:ext cx="457200" cy="457200"/>
          </a:xfrm>
        </p:spPr>
        <p:txBody>
          <a:bodyPr>
            <a:normAutofit lnSpcReduction="10000"/>
          </a:bodyPr>
          <a:lstStyle/>
          <a:p>
            <a:r>
              <a:rPr lang="en-US" dirty="0"/>
              <a:t>01</a:t>
            </a:r>
          </a:p>
        </p:txBody>
      </p:sp>
      <p:sp>
        <p:nvSpPr>
          <p:cNvPr id="148" name="Text Placeholder 147">
            <a:extLst>
              <a:ext uri="{FF2B5EF4-FFF2-40B4-BE49-F238E27FC236}">
                <a16:creationId xmlns:a16="http://schemas.microsoft.com/office/drawing/2014/main" id="{8E527226-125A-B8FB-85F6-61D1A9093441}"/>
              </a:ext>
            </a:extLst>
          </p:cNvPr>
          <p:cNvSpPr>
            <a:spLocks noGrp="1"/>
          </p:cNvSpPr>
          <p:nvPr>
            <p:ph type="body" sz="quarter" idx="37"/>
          </p:nvPr>
        </p:nvSpPr>
        <p:spPr>
          <a:xfrm>
            <a:off x="848700" y="2206000"/>
            <a:ext cx="457200" cy="457200"/>
          </a:xfrm>
        </p:spPr>
        <p:txBody>
          <a:bodyPr>
            <a:normAutofit lnSpcReduction="10000"/>
          </a:bodyPr>
          <a:lstStyle/>
          <a:p>
            <a:r>
              <a:rPr lang="en-US" dirty="0"/>
              <a:t>02</a:t>
            </a:r>
          </a:p>
        </p:txBody>
      </p:sp>
      <p:sp>
        <p:nvSpPr>
          <p:cNvPr id="149" name="Text Placeholder 148">
            <a:extLst>
              <a:ext uri="{FF2B5EF4-FFF2-40B4-BE49-F238E27FC236}">
                <a16:creationId xmlns:a16="http://schemas.microsoft.com/office/drawing/2014/main" id="{264D5E22-2549-B865-4569-23495D0652E8}"/>
              </a:ext>
            </a:extLst>
          </p:cNvPr>
          <p:cNvSpPr>
            <a:spLocks noGrp="1"/>
          </p:cNvSpPr>
          <p:nvPr>
            <p:ph type="body" sz="quarter" idx="38"/>
          </p:nvPr>
        </p:nvSpPr>
        <p:spPr>
          <a:xfrm>
            <a:off x="848700" y="2807861"/>
            <a:ext cx="457200" cy="457200"/>
          </a:xfrm>
        </p:spPr>
        <p:txBody>
          <a:bodyPr>
            <a:normAutofit lnSpcReduction="10000"/>
          </a:bodyPr>
          <a:lstStyle/>
          <a:p>
            <a:r>
              <a:rPr lang="en-US" dirty="0"/>
              <a:t>03</a:t>
            </a:r>
          </a:p>
        </p:txBody>
      </p:sp>
      <p:sp>
        <p:nvSpPr>
          <p:cNvPr id="150" name="Text Placeholder 149">
            <a:extLst>
              <a:ext uri="{FF2B5EF4-FFF2-40B4-BE49-F238E27FC236}">
                <a16:creationId xmlns:a16="http://schemas.microsoft.com/office/drawing/2014/main" id="{BBDC9581-9F62-B683-9FBD-27F499AE484A}"/>
              </a:ext>
            </a:extLst>
          </p:cNvPr>
          <p:cNvSpPr>
            <a:spLocks noGrp="1"/>
          </p:cNvSpPr>
          <p:nvPr>
            <p:ph type="body" sz="quarter" idx="39"/>
          </p:nvPr>
        </p:nvSpPr>
        <p:spPr>
          <a:xfrm>
            <a:off x="848700" y="4011583"/>
            <a:ext cx="457200" cy="457200"/>
          </a:xfrm>
        </p:spPr>
        <p:txBody>
          <a:bodyPr>
            <a:normAutofit lnSpcReduction="10000"/>
          </a:bodyPr>
          <a:lstStyle/>
          <a:p>
            <a:r>
              <a:rPr lang="en-US" dirty="0"/>
              <a:t>05</a:t>
            </a:r>
          </a:p>
        </p:txBody>
      </p:sp>
      <p:sp>
        <p:nvSpPr>
          <p:cNvPr id="151" name="Text Placeholder 150">
            <a:extLst>
              <a:ext uri="{FF2B5EF4-FFF2-40B4-BE49-F238E27FC236}">
                <a16:creationId xmlns:a16="http://schemas.microsoft.com/office/drawing/2014/main" id="{F52236DD-97AB-6954-FE3D-4E8554C49BD2}"/>
              </a:ext>
            </a:extLst>
          </p:cNvPr>
          <p:cNvSpPr>
            <a:spLocks noGrp="1"/>
          </p:cNvSpPr>
          <p:nvPr>
            <p:ph type="body" sz="quarter" idx="40"/>
          </p:nvPr>
        </p:nvSpPr>
        <p:spPr>
          <a:xfrm>
            <a:off x="848700" y="4614292"/>
            <a:ext cx="457200" cy="457200"/>
          </a:xfrm>
        </p:spPr>
        <p:txBody>
          <a:bodyPr>
            <a:normAutofit lnSpcReduction="10000"/>
          </a:bodyPr>
          <a:lstStyle/>
          <a:p>
            <a:r>
              <a:rPr lang="en-US" dirty="0"/>
              <a:t>06</a:t>
            </a:r>
          </a:p>
        </p:txBody>
      </p:sp>
      <p:sp>
        <p:nvSpPr>
          <p:cNvPr id="152" name="Text Placeholder 151">
            <a:extLst>
              <a:ext uri="{FF2B5EF4-FFF2-40B4-BE49-F238E27FC236}">
                <a16:creationId xmlns:a16="http://schemas.microsoft.com/office/drawing/2014/main" id="{C351B96B-D7C6-513E-B8C1-2E4214AE5756}"/>
              </a:ext>
            </a:extLst>
          </p:cNvPr>
          <p:cNvSpPr>
            <a:spLocks noGrp="1"/>
          </p:cNvSpPr>
          <p:nvPr>
            <p:ph type="body" sz="quarter" idx="41"/>
          </p:nvPr>
        </p:nvSpPr>
        <p:spPr>
          <a:xfrm>
            <a:off x="848700" y="5215305"/>
            <a:ext cx="457200" cy="457200"/>
          </a:xfrm>
        </p:spPr>
        <p:txBody>
          <a:bodyPr>
            <a:normAutofit lnSpcReduction="10000"/>
          </a:bodyPr>
          <a:lstStyle/>
          <a:p>
            <a:r>
              <a:rPr lang="en-US" dirty="0"/>
              <a:t>07</a:t>
            </a:r>
          </a:p>
        </p:txBody>
      </p:sp>
      <p:sp>
        <p:nvSpPr>
          <p:cNvPr id="153" name="Text Placeholder 152">
            <a:extLst>
              <a:ext uri="{FF2B5EF4-FFF2-40B4-BE49-F238E27FC236}">
                <a16:creationId xmlns:a16="http://schemas.microsoft.com/office/drawing/2014/main" id="{20A96076-07F0-DF9D-7BEA-A7B3859D435A}"/>
              </a:ext>
            </a:extLst>
          </p:cNvPr>
          <p:cNvSpPr>
            <a:spLocks noGrp="1"/>
          </p:cNvSpPr>
          <p:nvPr>
            <p:ph type="body" sz="quarter" idx="42"/>
          </p:nvPr>
        </p:nvSpPr>
        <p:spPr>
          <a:xfrm>
            <a:off x="848700" y="3409722"/>
            <a:ext cx="457200" cy="457200"/>
          </a:xfrm>
        </p:spPr>
        <p:txBody>
          <a:bodyPr>
            <a:normAutofit lnSpcReduction="10000"/>
          </a:bodyPr>
          <a:lstStyle/>
          <a:p>
            <a:r>
              <a:rPr lang="en-US" dirty="0"/>
              <a:t>04</a:t>
            </a:r>
          </a:p>
        </p:txBody>
      </p:sp>
      <p:sp>
        <p:nvSpPr>
          <p:cNvPr id="154" name="Text Placeholder 153">
            <a:extLst>
              <a:ext uri="{FF2B5EF4-FFF2-40B4-BE49-F238E27FC236}">
                <a16:creationId xmlns:a16="http://schemas.microsoft.com/office/drawing/2014/main" id="{8927EDFF-2395-FEFE-3AEA-75EFF349A4CC}"/>
              </a:ext>
            </a:extLst>
          </p:cNvPr>
          <p:cNvSpPr>
            <a:spLocks noGrp="1"/>
          </p:cNvSpPr>
          <p:nvPr>
            <p:ph type="body" sz="quarter" idx="98"/>
          </p:nvPr>
        </p:nvSpPr>
        <p:spPr>
          <a:xfrm>
            <a:off x="1488463" y="1718439"/>
            <a:ext cx="4673600" cy="228600"/>
          </a:xfrm>
        </p:spPr>
        <p:txBody>
          <a:bodyPr/>
          <a:lstStyle/>
          <a:p>
            <a:r>
              <a:rPr lang="en-US" dirty="0"/>
              <a:t>Cardiovascular Disease and Mobility: Disease Process</a:t>
            </a:r>
          </a:p>
        </p:txBody>
      </p:sp>
      <p:sp>
        <p:nvSpPr>
          <p:cNvPr id="155" name="Text Placeholder 154">
            <a:extLst>
              <a:ext uri="{FF2B5EF4-FFF2-40B4-BE49-F238E27FC236}">
                <a16:creationId xmlns:a16="http://schemas.microsoft.com/office/drawing/2014/main" id="{8C42C5E7-0BC7-AE12-A615-75847EE75A37}"/>
              </a:ext>
            </a:extLst>
          </p:cNvPr>
          <p:cNvSpPr>
            <a:spLocks noGrp="1"/>
          </p:cNvSpPr>
          <p:nvPr>
            <p:ph type="body" sz="quarter" idx="99"/>
          </p:nvPr>
        </p:nvSpPr>
        <p:spPr>
          <a:xfrm>
            <a:off x="1488463" y="2321077"/>
            <a:ext cx="4673600" cy="228600"/>
          </a:xfrm>
        </p:spPr>
        <p:txBody>
          <a:bodyPr/>
          <a:lstStyle/>
          <a:p>
            <a:r>
              <a:rPr lang="en-US" dirty="0"/>
              <a:t>Cardiovascular Disease and Mobility: The Heart</a:t>
            </a:r>
          </a:p>
        </p:txBody>
      </p:sp>
      <p:sp>
        <p:nvSpPr>
          <p:cNvPr id="156" name="Text Placeholder 155">
            <a:extLst>
              <a:ext uri="{FF2B5EF4-FFF2-40B4-BE49-F238E27FC236}">
                <a16:creationId xmlns:a16="http://schemas.microsoft.com/office/drawing/2014/main" id="{2FA80F9B-17A6-5BD6-2763-28F39ED9D5DB}"/>
              </a:ext>
            </a:extLst>
          </p:cNvPr>
          <p:cNvSpPr>
            <a:spLocks noGrp="1"/>
          </p:cNvSpPr>
          <p:nvPr>
            <p:ph type="body" sz="quarter" idx="100"/>
          </p:nvPr>
        </p:nvSpPr>
        <p:spPr>
          <a:xfrm>
            <a:off x="1488463" y="2922783"/>
            <a:ext cx="4673600" cy="228600"/>
          </a:xfrm>
        </p:spPr>
        <p:txBody>
          <a:bodyPr/>
          <a:lstStyle/>
          <a:p>
            <a:r>
              <a:rPr lang="en-US" dirty="0"/>
              <a:t>Cardiovascular Disease and Mobility: Effects of Therapy</a:t>
            </a:r>
          </a:p>
        </p:txBody>
      </p:sp>
      <p:sp>
        <p:nvSpPr>
          <p:cNvPr id="157" name="Text Placeholder 156">
            <a:extLst>
              <a:ext uri="{FF2B5EF4-FFF2-40B4-BE49-F238E27FC236}">
                <a16:creationId xmlns:a16="http://schemas.microsoft.com/office/drawing/2014/main" id="{C3C93DAE-92F0-BD3C-517F-263BA5CAE9D7}"/>
              </a:ext>
            </a:extLst>
          </p:cNvPr>
          <p:cNvSpPr>
            <a:spLocks noGrp="1"/>
          </p:cNvSpPr>
          <p:nvPr>
            <p:ph type="body" sz="quarter" idx="101"/>
          </p:nvPr>
        </p:nvSpPr>
        <p:spPr>
          <a:xfrm>
            <a:off x="1488463" y="3524489"/>
            <a:ext cx="4673600" cy="228600"/>
          </a:xfrm>
        </p:spPr>
        <p:txBody>
          <a:bodyPr/>
          <a:lstStyle/>
          <a:p>
            <a:r>
              <a:rPr lang="en-US" dirty="0"/>
              <a:t>Care of the Individual with a Tracheostomy</a:t>
            </a:r>
          </a:p>
        </p:txBody>
      </p:sp>
      <p:sp>
        <p:nvSpPr>
          <p:cNvPr id="158" name="Text Placeholder 157">
            <a:extLst>
              <a:ext uri="{FF2B5EF4-FFF2-40B4-BE49-F238E27FC236}">
                <a16:creationId xmlns:a16="http://schemas.microsoft.com/office/drawing/2014/main" id="{8B4E5F74-BB92-B17E-7770-917BC7DA5E21}"/>
              </a:ext>
            </a:extLst>
          </p:cNvPr>
          <p:cNvSpPr>
            <a:spLocks noGrp="1"/>
          </p:cNvSpPr>
          <p:nvPr>
            <p:ph type="body" sz="quarter" idx="102"/>
          </p:nvPr>
        </p:nvSpPr>
        <p:spPr>
          <a:xfrm>
            <a:off x="1488463" y="4126195"/>
            <a:ext cx="4672012" cy="228600"/>
          </a:xfrm>
        </p:spPr>
        <p:txBody>
          <a:bodyPr/>
          <a:lstStyle/>
          <a:p>
            <a:r>
              <a:rPr lang="en-US" dirty="0"/>
              <a:t>Emerging Disease: Monkeypox</a:t>
            </a:r>
          </a:p>
        </p:txBody>
      </p:sp>
      <p:sp>
        <p:nvSpPr>
          <p:cNvPr id="159" name="Text Placeholder 158">
            <a:extLst>
              <a:ext uri="{FF2B5EF4-FFF2-40B4-BE49-F238E27FC236}">
                <a16:creationId xmlns:a16="http://schemas.microsoft.com/office/drawing/2014/main" id="{97B81E93-D023-4A52-1AD1-9A985F31F7EC}"/>
              </a:ext>
            </a:extLst>
          </p:cNvPr>
          <p:cNvSpPr>
            <a:spLocks noGrp="1"/>
          </p:cNvSpPr>
          <p:nvPr>
            <p:ph type="body" sz="quarter" idx="103"/>
          </p:nvPr>
        </p:nvSpPr>
        <p:spPr>
          <a:xfrm>
            <a:off x="1488463" y="4728592"/>
            <a:ext cx="4672012" cy="228600"/>
          </a:xfrm>
        </p:spPr>
        <p:txBody>
          <a:bodyPr/>
          <a:lstStyle/>
          <a:p>
            <a:r>
              <a:rPr lang="en-US" dirty="0"/>
              <a:t>Fecal and Urinary Incontinence Basics: CNA</a:t>
            </a:r>
          </a:p>
        </p:txBody>
      </p:sp>
      <p:sp>
        <p:nvSpPr>
          <p:cNvPr id="160" name="Text Placeholder 159">
            <a:extLst>
              <a:ext uri="{FF2B5EF4-FFF2-40B4-BE49-F238E27FC236}">
                <a16:creationId xmlns:a16="http://schemas.microsoft.com/office/drawing/2014/main" id="{F8FCADB7-1B97-3047-0B67-5019193345F3}"/>
              </a:ext>
            </a:extLst>
          </p:cNvPr>
          <p:cNvSpPr>
            <a:spLocks noGrp="1"/>
          </p:cNvSpPr>
          <p:nvPr>
            <p:ph type="body" sz="quarter" idx="104"/>
          </p:nvPr>
        </p:nvSpPr>
        <p:spPr>
          <a:xfrm>
            <a:off x="1488463" y="5329605"/>
            <a:ext cx="4873625" cy="228600"/>
          </a:xfrm>
        </p:spPr>
        <p:txBody>
          <a:bodyPr/>
          <a:lstStyle/>
          <a:p>
            <a:r>
              <a:rPr lang="en-US" dirty="0"/>
              <a:t>Fecal and Urinary Incontinence Overview (ALF and SNF)</a:t>
            </a:r>
          </a:p>
        </p:txBody>
      </p:sp>
      <p:sp>
        <p:nvSpPr>
          <p:cNvPr id="161" name="Text Placeholder 160">
            <a:extLst>
              <a:ext uri="{FF2B5EF4-FFF2-40B4-BE49-F238E27FC236}">
                <a16:creationId xmlns:a16="http://schemas.microsoft.com/office/drawing/2014/main" id="{2BFAB346-240A-8FC0-E10F-5281F3BC9289}"/>
              </a:ext>
            </a:extLst>
          </p:cNvPr>
          <p:cNvSpPr>
            <a:spLocks noGrp="1"/>
          </p:cNvSpPr>
          <p:nvPr>
            <p:ph type="body" sz="quarter" idx="105"/>
          </p:nvPr>
        </p:nvSpPr>
        <p:spPr>
          <a:xfrm>
            <a:off x="6492940" y="1604139"/>
            <a:ext cx="468312" cy="457200"/>
          </a:xfrm>
        </p:spPr>
        <p:txBody>
          <a:bodyPr>
            <a:normAutofit lnSpcReduction="10000"/>
          </a:bodyPr>
          <a:lstStyle/>
          <a:p>
            <a:r>
              <a:rPr lang="en-US" dirty="0"/>
              <a:t>08</a:t>
            </a:r>
          </a:p>
        </p:txBody>
      </p:sp>
      <p:sp>
        <p:nvSpPr>
          <p:cNvPr id="162" name="Text Placeholder 161">
            <a:extLst>
              <a:ext uri="{FF2B5EF4-FFF2-40B4-BE49-F238E27FC236}">
                <a16:creationId xmlns:a16="http://schemas.microsoft.com/office/drawing/2014/main" id="{2A9C9CFC-E85A-DAAE-0D8B-9967208277E3}"/>
              </a:ext>
            </a:extLst>
          </p:cNvPr>
          <p:cNvSpPr>
            <a:spLocks noGrp="1"/>
          </p:cNvSpPr>
          <p:nvPr>
            <p:ph type="body" sz="quarter" idx="106"/>
          </p:nvPr>
        </p:nvSpPr>
        <p:spPr>
          <a:xfrm>
            <a:off x="6492940" y="2210269"/>
            <a:ext cx="468312" cy="457200"/>
          </a:xfrm>
        </p:spPr>
        <p:txBody>
          <a:bodyPr>
            <a:normAutofit lnSpcReduction="10000"/>
          </a:bodyPr>
          <a:lstStyle/>
          <a:p>
            <a:r>
              <a:rPr lang="en-US" dirty="0"/>
              <a:t>09</a:t>
            </a:r>
          </a:p>
        </p:txBody>
      </p:sp>
      <p:sp>
        <p:nvSpPr>
          <p:cNvPr id="163" name="Text Placeholder 162">
            <a:extLst>
              <a:ext uri="{FF2B5EF4-FFF2-40B4-BE49-F238E27FC236}">
                <a16:creationId xmlns:a16="http://schemas.microsoft.com/office/drawing/2014/main" id="{7E11B9A0-D3B8-2DCF-7640-CD764E3DFE4D}"/>
              </a:ext>
            </a:extLst>
          </p:cNvPr>
          <p:cNvSpPr>
            <a:spLocks noGrp="1"/>
          </p:cNvSpPr>
          <p:nvPr>
            <p:ph type="body" sz="quarter" idx="107"/>
          </p:nvPr>
        </p:nvSpPr>
        <p:spPr>
          <a:xfrm>
            <a:off x="6492940" y="3011893"/>
            <a:ext cx="468312" cy="457200"/>
          </a:xfrm>
        </p:spPr>
        <p:txBody>
          <a:bodyPr>
            <a:normAutofit lnSpcReduction="10000"/>
          </a:bodyPr>
          <a:lstStyle/>
          <a:p>
            <a:r>
              <a:rPr lang="en-US" dirty="0"/>
              <a:t>10</a:t>
            </a:r>
          </a:p>
        </p:txBody>
      </p:sp>
      <p:sp>
        <p:nvSpPr>
          <p:cNvPr id="164" name="Text Placeholder 163">
            <a:extLst>
              <a:ext uri="{FF2B5EF4-FFF2-40B4-BE49-F238E27FC236}">
                <a16:creationId xmlns:a16="http://schemas.microsoft.com/office/drawing/2014/main" id="{1688A74A-88C1-18E5-4825-FB3C665E1F60}"/>
              </a:ext>
            </a:extLst>
          </p:cNvPr>
          <p:cNvSpPr>
            <a:spLocks noGrp="1"/>
          </p:cNvSpPr>
          <p:nvPr>
            <p:ph type="body" sz="quarter" idx="108"/>
          </p:nvPr>
        </p:nvSpPr>
        <p:spPr>
          <a:xfrm>
            <a:off x="6492940" y="4614292"/>
            <a:ext cx="468312" cy="457200"/>
          </a:xfrm>
        </p:spPr>
        <p:txBody>
          <a:bodyPr>
            <a:normAutofit lnSpcReduction="10000"/>
          </a:bodyPr>
          <a:lstStyle/>
          <a:p>
            <a:r>
              <a:rPr lang="en-US" dirty="0"/>
              <a:t>12</a:t>
            </a:r>
          </a:p>
        </p:txBody>
      </p:sp>
      <p:sp>
        <p:nvSpPr>
          <p:cNvPr id="61" name="Text Placeholder 60">
            <a:extLst>
              <a:ext uri="{FF2B5EF4-FFF2-40B4-BE49-F238E27FC236}">
                <a16:creationId xmlns:a16="http://schemas.microsoft.com/office/drawing/2014/main" id="{5D087D22-57A2-9AD5-6A1A-6799A783979F}"/>
              </a:ext>
            </a:extLst>
          </p:cNvPr>
          <p:cNvSpPr>
            <a:spLocks noGrp="1"/>
          </p:cNvSpPr>
          <p:nvPr>
            <p:ph type="body" sz="quarter" idx="109"/>
          </p:nvPr>
        </p:nvSpPr>
        <p:spPr>
          <a:xfrm>
            <a:off x="6492910" y="5215305"/>
            <a:ext cx="468342" cy="457200"/>
          </a:xfrm>
        </p:spPr>
        <p:txBody>
          <a:bodyPr>
            <a:normAutofit lnSpcReduction="10000"/>
          </a:bodyPr>
          <a:lstStyle/>
          <a:p>
            <a:r>
              <a:rPr lang="en-US" dirty="0"/>
              <a:t>13</a:t>
            </a:r>
          </a:p>
        </p:txBody>
      </p:sp>
      <p:sp>
        <p:nvSpPr>
          <p:cNvPr id="167" name="Text Placeholder 166">
            <a:extLst>
              <a:ext uri="{FF2B5EF4-FFF2-40B4-BE49-F238E27FC236}">
                <a16:creationId xmlns:a16="http://schemas.microsoft.com/office/drawing/2014/main" id="{DBC5B81A-D824-4AE6-50D6-99278565DB24}"/>
              </a:ext>
            </a:extLst>
          </p:cNvPr>
          <p:cNvSpPr>
            <a:spLocks noGrp="1"/>
          </p:cNvSpPr>
          <p:nvPr>
            <p:ph type="body" sz="quarter" idx="111"/>
          </p:nvPr>
        </p:nvSpPr>
        <p:spPr>
          <a:xfrm>
            <a:off x="6492940" y="3883855"/>
            <a:ext cx="468312" cy="457200"/>
          </a:xfrm>
        </p:spPr>
        <p:txBody>
          <a:bodyPr>
            <a:normAutofit lnSpcReduction="10000"/>
          </a:bodyPr>
          <a:lstStyle/>
          <a:p>
            <a:r>
              <a:rPr lang="en-US" dirty="0"/>
              <a:t>11</a:t>
            </a:r>
          </a:p>
        </p:txBody>
      </p:sp>
      <p:sp>
        <p:nvSpPr>
          <p:cNvPr id="168" name="Text Placeholder 167">
            <a:extLst>
              <a:ext uri="{FF2B5EF4-FFF2-40B4-BE49-F238E27FC236}">
                <a16:creationId xmlns:a16="http://schemas.microsoft.com/office/drawing/2014/main" id="{7CD5090F-48FF-A1B9-8865-6C9A8E0E2E68}"/>
              </a:ext>
            </a:extLst>
          </p:cNvPr>
          <p:cNvSpPr>
            <a:spLocks noGrp="1"/>
          </p:cNvSpPr>
          <p:nvPr>
            <p:ph type="body" sz="quarter" idx="112"/>
          </p:nvPr>
        </p:nvSpPr>
        <p:spPr>
          <a:xfrm>
            <a:off x="7132025" y="1718439"/>
            <a:ext cx="4672012" cy="228600"/>
          </a:xfrm>
        </p:spPr>
        <p:txBody>
          <a:bodyPr/>
          <a:lstStyle/>
          <a:p>
            <a:r>
              <a:rPr lang="en-US" dirty="0"/>
              <a:t>Home Care: Bill of Rights</a:t>
            </a:r>
          </a:p>
        </p:txBody>
      </p:sp>
      <p:sp>
        <p:nvSpPr>
          <p:cNvPr id="169" name="Text Placeholder 168">
            <a:extLst>
              <a:ext uri="{FF2B5EF4-FFF2-40B4-BE49-F238E27FC236}">
                <a16:creationId xmlns:a16="http://schemas.microsoft.com/office/drawing/2014/main" id="{01F5CB3E-FA63-DBFB-A28D-0B27E6B7EACE}"/>
              </a:ext>
            </a:extLst>
          </p:cNvPr>
          <p:cNvSpPr>
            <a:spLocks noGrp="1"/>
          </p:cNvSpPr>
          <p:nvPr>
            <p:ph type="body" sz="quarter" idx="113"/>
          </p:nvPr>
        </p:nvSpPr>
        <p:spPr>
          <a:xfrm>
            <a:off x="7132025" y="2319997"/>
            <a:ext cx="4672012" cy="228600"/>
          </a:xfrm>
        </p:spPr>
        <p:txBody>
          <a:bodyPr/>
          <a:lstStyle/>
          <a:p>
            <a:r>
              <a:rPr lang="en-US" dirty="0"/>
              <a:t>Hospice Care in the Long-Term Care Setting</a:t>
            </a:r>
          </a:p>
        </p:txBody>
      </p:sp>
      <p:sp>
        <p:nvSpPr>
          <p:cNvPr id="170" name="Text Placeholder 169">
            <a:extLst>
              <a:ext uri="{FF2B5EF4-FFF2-40B4-BE49-F238E27FC236}">
                <a16:creationId xmlns:a16="http://schemas.microsoft.com/office/drawing/2014/main" id="{08298C93-8D09-77FC-FBD2-C246E1F2524A}"/>
              </a:ext>
            </a:extLst>
          </p:cNvPr>
          <p:cNvSpPr>
            <a:spLocks noGrp="1"/>
          </p:cNvSpPr>
          <p:nvPr>
            <p:ph type="body" sz="quarter" idx="114"/>
          </p:nvPr>
        </p:nvSpPr>
        <p:spPr>
          <a:xfrm>
            <a:off x="7132025" y="2981225"/>
            <a:ext cx="4672012" cy="457200"/>
          </a:xfrm>
        </p:spPr>
        <p:txBody>
          <a:bodyPr/>
          <a:lstStyle/>
          <a:p>
            <a:r>
              <a:rPr lang="en-US" dirty="0"/>
              <a:t>Improving Functional Performance of Medically Complex Persons</a:t>
            </a:r>
          </a:p>
        </p:txBody>
      </p:sp>
      <p:sp>
        <p:nvSpPr>
          <p:cNvPr id="171" name="Text Placeholder 170">
            <a:extLst>
              <a:ext uri="{FF2B5EF4-FFF2-40B4-BE49-F238E27FC236}">
                <a16:creationId xmlns:a16="http://schemas.microsoft.com/office/drawing/2014/main" id="{66BC518B-F3C1-A717-E527-BBD214245251}"/>
              </a:ext>
            </a:extLst>
          </p:cNvPr>
          <p:cNvSpPr>
            <a:spLocks noGrp="1"/>
          </p:cNvSpPr>
          <p:nvPr>
            <p:ph type="body" sz="quarter" idx="115"/>
          </p:nvPr>
        </p:nvSpPr>
        <p:spPr>
          <a:xfrm>
            <a:off x="7132025" y="3871053"/>
            <a:ext cx="4672012" cy="457200"/>
          </a:xfrm>
        </p:spPr>
        <p:txBody>
          <a:bodyPr/>
          <a:lstStyle/>
          <a:p>
            <a:r>
              <a:rPr lang="en-US" dirty="0"/>
              <a:t>Rehabilitation Consideration for People with Neurodegenerative Diseases</a:t>
            </a:r>
          </a:p>
        </p:txBody>
      </p:sp>
      <p:sp>
        <p:nvSpPr>
          <p:cNvPr id="172" name="Text Placeholder 171">
            <a:extLst>
              <a:ext uri="{FF2B5EF4-FFF2-40B4-BE49-F238E27FC236}">
                <a16:creationId xmlns:a16="http://schemas.microsoft.com/office/drawing/2014/main" id="{61FA2803-35D0-8485-03DB-6E6EB27C0379}"/>
              </a:ext>
            </a:extLst>
          </p:cNvPr>
          <p:cNvSpPr>
            <a:spLocks noGrp="1"/>
          </p:cNvSpPr>
          <p:nvPr>
            <p:ph type="body" sz="quarter" idx="116"/>
          </p:nvPr>
        </p:nvSpPr>
        <p:spPr>
          <a:xfrm>
            <a:off x="7132025" y="4728592"/>
            <a:ext cx="4673600" cy="228600"/>
          </a:xfrm>
        </p:spPr>
        <p:txBody>
          <a:bodyPr/>
          <a:lstStyle/>
          <a:p>
            <a:r>
              <a:rPr lang="en-US" dirty="0"/>
              <a:t>Rehabilitation: Parkinson’s and Related Diseases</a:t>
            </a:r>
          </a:p>
        </p:txBody>
      </p:sp>
      <p:sp>
        <p:nvSpPr>
          <p:cNvPr id="173" name="Text Placeholder 172">
            <a:extLst>
              <a:ext uri="{FF2B5EF4-FFF2-40B4-BE49-F238E27FC236}">
                <a16:creationId xmlns:a16="http://schemas.microsoft.com/office/drawing/2014/main" id="{DDE691AB-5DBC-E8E8-F0AA-A18EC1081785}"/>
              </a:ext>
            </a:extLst>
          </p:cNvPr>
          <p:cNvSpPr>
            <a:spLocks noGrp="1"/>
          </p:cNvSpPr>
          <p:nvPr>
            <p:ph type="body" sz="quarter" idx="117"/>
          </p:nvPr>
        </p:nvSpPr>
        <p:spPr>
          <a:xfrm>
            <a:off x="7132025" y="5329605"/>
            <a:ext cx="4673600" cy="228600"/>
          </a:xfrm>
        </p:spPr>
        <p:txBody>
          <a:bodyPr/>
          <a:lstStyle/>
          <a:p>
            <a:r>
              <a:rPr lang="en-US" dirty="0"/>
              <a:t>Rehabilitative Care</a:t>
            </a:r>
          </a:p>
        </p:txBody>
      </p:sp>
      <p:sp>
        <p:nvSpPr>
          <p:cNvPr id="78" name="Text Placeholder 77">
            <a:extLst>
              <a:ext uri="{FF2B5EF4-FFF2-40B4-BE49-F238E27FC236}">
                <a16:creationId xmlns:a16="http://schemas.microsoft.com/office/drawing/2014/main" id="{D42570E8-2E8A-B013-EF95-B1891F5E13F6}"/>
              </a:ext>
            </a:extLst>
          </p:cNvPr>
          <p:cNvSpPr>
            <a:spLocks noGrp="1"/>
          </p:cNvSpPr>
          <p:nvPr>
            <p:ph type="body" sz="quarter" idx="33"/>
          </p:nvPr>
        </p:nvSpPr>
        <p:spPr>
          <a:xfrm>
            <a:off x="389965" y="290289"/>
            <a:ext cx="1920240" cy="387798"/>
          </a:xfrm>
        </p:spPr>
        <p:txBody>
          <a:bodyPr>
            <a:normAutofit/>
          </a:bodyPr>
          <a:lstStyle/>
          <a:p>
            <a:r>
              <a:rPr lang="en-US" dirty="0"/>
              <a:t>Updated</a:t>
            </a:r>
          </a:p>
        </p:txBody>
      </p:sp>
      <p:sp>
        <p:nvSpPr>
          <p:cNvPr id="86" name="Text Placeholder 85">
            <a:extLst>
              <a:ext uri="{FF2B5EF4-FFF2-40B4-BE49-F238E27FC236}">
                <a16:creationId xmlns:a16="http://schemas.microsoft.com/office/drawing/2014/main" id="{A55FF29A-44C0-CD1E-8F4B-CC8CE84C4EF5}"/>
              </a:ext>
            </a:extLst>
          </p:cNvPr>
          <p:cNvSpPr>
            <a:spLocks noGrp="1"/>
          </p:cNvSpPr>
          <p:nvPr>
            <p:ph type="body" sz="quarter" idx="34"/>
          </p:nvPr>
        </p:nvSpPr>
        <p:spPr>
          <a:xfrm>
            <a:off x="2515455" y="292100"/>
            <a:ext cx="9161462" cy="388938"/>
          </a:xfrm>
        </p:spPr>
        <p:txBody>
          <a:bodyPr wrap="square">
            <a:spAutoFit/>
          </a:bodyPr>
          <a:lstStyle/>
          <a:p>
            <a:r>
              <a:rPr lang="en-US" b="1" dirty="0"/>
              <a:t>Courses remaining</a:t>
            </a:r>
          </a:p>
        </p:txBody>
      </p:sp>
      <p:cxnSp>
        <p:nvCxnSpPr>
          <p:cNvPr id="175" name="Straight Connector 174">
            <a:extLst>
              <a:ext uri="{FF2B5EF4-FFF2-40B4-BE49-F238E27FC236}">
                <a16:creationId xmlns:a16="http://schemas.microsoft.com/office/drawing/2014/main" id="{4144A44C-8EAA-54AB-1ACC-C12CA5034EE0}"/>
              </a:ext>
            </a:extLst>
          </p:cNvPr>
          <p:cNvCxnSpPr>
            <a:cxnSpLocks/>
          </p:cNvCxnSpPr>
          <p:nvPr/>
        </p:nvCxnSpPr>
        <p:spPr>
          <a:xfrm>
            <a:off x="1488463" y="1532818"/>
            <a:ext cx="4700016" cy="0"/>
          </a:xfrm>
          <a:prstGeom prst="line">
            <a:avLst/>
          </a:prstGeom>
          <a:ln w="20320">
            <a:solidFill>
              <a:schemeClr val="accent5">
                <a:alpha val="75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ACD8601B-4E17-B917-59E8-9FB2575206AE}"/>
              </a:ext>
            </a:extLst>
          </p:cNvPr>
          <p:cNvCxnSpPr>
            <a:cxnSpLocks/>
          </p:cNvCxnSpPr>
          <p:nvPr/>
        </p:nvCxnSpPr>
        <p:spPr>
          <a:xfrm>
            <a:off x="1488463" y="2134524"/>
            <a:ext cx="4700016" cy="0"/>
          </a:xfrm>
          <a:prstGeom prst="line">
            <a:avLst/>
          </a:prstGeom>
          <a:ln w="20320">
            <a:solidFill>
              <a:schemeClr val="accent5">
                <a:alpha val="75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3E601C77-FF4C-CA6D-E41A-5223B033B1E4}"/>
              </a:ext>
            </a:extLst>
          </p:cNvPr>
          <p:cNvCxnSpPr>
            <a:cxnSpLocks/>
          </p:cNvCxnSpPr>
          <p:nvPr/>
        </p:nvCxnSpPr>
        <p:spPr>
          <a:xfrm>
            <a:off x="1488463" y="2736230"/>
            <a:ext cx="4700016" cy="0"/>
          </a:xfrm>
          <a:prstGeom prst="line">
            <a:avLst/>
          </a:prstGeom>
          <a:ln w="20320">
            <a:solidFill>
              <a:schemeClr val="accent5">
                <a:alpha val="75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D36E6613-650F-4A67-1D4E-EA57E1061C0B}"/>
              </a:ext>
            </a:extLst>
          </p:cNvPr>
          <p:cNvCxnSpPr>
            <a:cxnSpLocks/>
          </p:cNvCxnSpPr>
          <p:nvPr/>
        </p:nvCxnSpPr>
        <p:spPr>
          <a:xfrm>
            <a:off x="1488463" y="3337936"/>
            <a:ext cx="4700016" cy="0"/>
          </a:xfrm>
          <a:prstGeom prst="line">
            <a:avLst/>
          </a:prstGeom>
          <a:ln w="20320">
            <a:solidFill>
              <a:schemeClr val="accent5">
                <a:alpha val="75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4498F47B-DDAA-B5C8-60B8-2EBDBEE4BA1C}"/>
              </a:ext>
            </a:extLst>
          </p:cNvPr>
          <p:cNvCxnSpPr>
            <a:cxnSpLocks/>
          </p:cNvCxnSpPr>
          <p:nvPr/>
        </p:nvCxnSpPr>
        <p:spPr>
          <a:xfrm>
            <a:off x="1488463" y="3939642"/>
            <a:ext cx="4700016" cy="0"/>
          </a:xfrm>
          <a:prstGeom prst="line">
            <a:avLst/>
          </a:prstGeom>
          <a:ln w="20320">
            <a:solidFill>
              <a:schemeClr val="accent5">
                <a:alpha val="75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138A3CEA-935C-D39A-6193-0534151BD072}"/>
              </a:ext>
            </a:extLst>
          </p:cNvPr>
          <p:cNvCxnSpPr>
            <a:cxnSpLocks/>
          </p:cNvCxnSpPr>
          <p:nvPr/>
        </p:nvCxnSpPr>
        <p:spPr>
          <a:xfrm>
            <a:off x="1488463" y="4541348"/>
            <a:ext cx="4700016" cy="0"/>
          </a:xfrm>
          <a:prstGeom prst="line">
            <a:avLst/>
          </a:prstGeom>
          <a:ln w="20320">
            <a:solidFill>
              <a:schemeClr val="accent5">
                <a:alpha val="75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A9C8EE37-A2A8-2912-6C09-08C9F0553704}"/>
              </a:ext>
            </a:extLst>
          </p:cNvPr>
          <p:cNvCxnSpPr>
            <a:cxnSpLocks/>
          </p:cNvCxnSpPr>
          <p:nvPr/>
        </p:nvCxnSpPr>
        <p:spPr>
          <a:xfrm>
            <a:off x="1488463" y="5143054"/>
            <a:ext cx="4700016" cy="0"/>
          </a:xfrm>
          <a:prstGeom prst="line">
            <a:avLst/>
          </a:prstGeom>
          <a:ln w="20320">
            <a:solidFill>
              <a:schemeClr val="accent5">
                <a:alpha val="75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15CC9F18-D55E-C206-8529-6BB003169A63}"/>
              </a:ext>
            </a:extLst>
          </p:cNvPr>
          <p:cNvCxnSpPr>
            <a:cxnSpLocks/>
          </p:cNvCxnSpPr>
          <p:nvPr/>
        </p:nvCxnSpPr>
        <p:spPr>
          <a:xfrm>
            <a:off x="7132025" y="1532818"/>
            <a:ext cx="4041648" cy="0"/>
          </a:xfrm>
          <a:prstGeom prst="line">
            <a:avLst/>
          </a:prstGeom>
          <a:ln w="20320">
            <a:solidFill>
              <a:schemeClr val="accent5">
                <a:alpha val="75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C57D18BC-9D0B-67D2-3CF6-603EFED257E6}"/>
              </a:ext>
            </a:extLst>
          </p:cNvPr>
          <p:cNvCxnSpPr>
            <a:cxnSpLocks/>
          </p:cNvCxnSpPr>
          <p:nvPr/>
        </p:nvCxnSpPr>
        <p:spPr>
          <a:xfrm>
            <a:off x="7132025" y="2764911"/>
            <a:ext cx="4041648" cy="0"/>
          </a:xfrm>
          <a:prstGeom prst="line">
            <a:avLst/>
          </a:prstGeom>
          <a:ln w="20320">
            <a:solidFill>
              <a:schemeClr val="accent5">
                <a:alpha val="75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2425D867-07FF-46D4-409A-48E263D5C713}"/>
              </a:ext>
            </a:extLst>
          </p:cNvPr>
          <p:cNvCxnSpPr>
            <a:cxnSpLocks/>
          </p:cNvCxnSpPr>
          <p:nvPr/>
        </p:nvCxnSpPr>
        <p:spPr>
          <a:xfrm>
            <a:off x="7132025" y="3654739"/>
            <a:ext cx="4041648" cy="0"/>
          </a:xfrm>
          <a:prstGeom prst="line">
            <a:avLst/>
          </a:prstGeom>
          <a:ln w="20320">
            <a:solidFill>
              <a:schemeClr val="accent5">
                <a:alpha val="75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4ACBCBF3-3D9E-861D-C90D-6C6F2C5F796F}"/>
              </a:ext>
            </a:extLst>
          </p:cNvPr>
          <p:cNvCxnSpPr>
            <a:cxnSpLocks/>
          </p:cNvCxnSpPr>
          <p:nvPr/>
        </p:nvCxnSpPr>
        <p:spPr>
          <a:xfrm>
            <a:off x="7132025" y="4541348"/>
            <a:ext cx="4041648" cy="0"/>
          </a:xfrm>
          <a:prstGeom prst="line">
            <a:avLst/>
          </a:prstGeom>
          <a:ln w="20320">
            <a:solidFill>
              <a:schemeClr val="accent5">
                <a:alpha val="75000"/>
              </a:schemeClr>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66FC34FE-657C-7578-838F-A7D4835CD136}"/>
              </a:ext>
            </a:extLst>
          </p:cNvPr>
          <p:cNvCxnSpPr>
            <a:cxnSpLocks/>
          </p:cNvCxnSpPr>
          <p:nvPr/>
        </p:nvCxnSpPr>
        <p:spPr>
          <a:xfrm>
            <a:off x="7132025" y="5129918"/>
            <a:ext cx="4041648" cy="0"/>
          </a:xfrm>
          <a:prstGeom prst="line">
            <a:avLst/>
          </a:prstGeom>
          <a:ln w="20320">
            <a:solidFill>
              <a:schemeClr val="accent5">
                <a:alpha val="7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A8C2FA8-368F-331A-0238-FC07F1012137}"/>
              </a:ext>
            </a:extLst>
          </p:cNvPr>
          <p:cNvCxnSpPr>
            <a:cxnSpLocks/>
          </p:cNvCxnSpPr>
          <p:nvPr/>
        </p:nvCxnSpPr>
        <p:spPr>
          <a:xfrm>
            <a:off x="7132025" y="2130552"/>
            <a:ext cx="4041648" cy="0"/>
          </a:xfrm>
          <a:prstGeom prst="line">
            <a:avLst/>
          </a:prstGeom>
          <a:ln w="20320">
            <a:solidFill>
              <a:schemeClr val="accent5">
                <a:alpha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7632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HexBounce">
            <a:hlinkClick r:id="" action="ppaction://media"/>
            <a:extLst>
              <a:ext uri="{FF2B5EF4-FFF2-40B4-BE49-F238E27FC236}">
                <a16:creationId xmlns:a16="http://schemas.microsoft.com/office/drawing/2014/main" id="{7DA172F9-3060-CDDA-01E9-9991339BA3F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418D3817-E0C0-825F-0D85-D73AC3592483}"/>
              </a:ext>
            </a:extLst>
          </p:cNvPr>
          <p:cNvSpPr txBox="1"/>
          <p:nvPr/>
        </p:nvSpPr>
        <p:spPr>
          <a:xfrm>
            <a:off x="1197962" y="2763879"/>
            <a:ext cx="589905" cy="553998"/>
          </a:xfrm>
          <a:prstGeom prst="rect">
            <a:avLst/>
          </a:prstGeom>
          <a:noFill/>
        </p:spPr>
        <p:txBody>
          <a:bodyPr wrap="none" lIns="0" tIns="0" rIns="0" bIns="0" rtlCol="0">
            <a:spAutoFit/>
          </a:bodyPr>
          <a:lstStyle/>
          <a:p>
            <a:pPr algn="ctr"/>
            <a:r>
              <a:rPr lang="en-US" b="1" dirty="0"/>
              <a:t>Skills</a:t>
            </a:r>
          </a:p>
          <a:p>
            <a:pPr algn="ctr"/>
            <a:r>
              <a:rPr lang="en-US" b="1" dirty="0"/>
              <a:t>fair</a:t>
            </a:r>
            <a:endParaRPr lang="en-US" dirty="0"/>
          </a:p>
        </p:txBody>
      </p:sp>
      <p:sp>
        <p:nvSpPr>
          <p:cNvPr id="6" name="TextBox 5">
            <a:extLst>
              <a:ext uri="{FF2B5EF4-FFF2-40B4-BE49-F238E27FC236}">
                <a16:creationId xmlns:a16="http://schemas.microsoft.com/office/drawing/2014/main" id="{56E4F2B2-CA9A-0AAA-5E13-249B29C56917}"/>
              </a:ext>
            </a:extLst>
          </p:cNvPr>
          <p:cNvSpPr txBox="1"/>
          <p:nvPr/>
        </p:nvSpPr>
        <p:spPr>
          <a:xfrm>
            <a:off x="2429545" y="1732676"/>
            <a:ext cx="1218283" cy="553998"/>
          </a:xfrm>
          <a:prstGeom prst="rect">
            <a:avLst/>
          </a:prstGeom>
          <a:noFill/>
        </p:spPr>
        <p:txBody>
          <a:bodyPr wrap="none" lIns="0" tIns="0" rIns="0" bIns="0" rtlCol="0">
            <a:spAutoFit/>
          </a:bodyPr>
          <a:lstStyle/>
          <a:p>
            <a:pPr algn="ctr"/>
            <a:r>
              <a:rPr lang="en-US" b="1" dirty="0"/>
              <a:t>New-hire</a:t>
            </a:r>
          </a:p>
          <a:p>
            <a:pPr algn="ctr"/>
            <a:r>
              <a:rPr lang="en-US" b="1" dirty="0"/>
              <a:t>orientation</a:t>
            </a:r>
            <a:endParaRPr lang="en-US" dirty="0"/>
          </a:p>
        </p:txBody>
      </p:sp>
      <p:sp>
        <p:nvSpPr>
          <p:cNvPr id="7" name="TextBox 6">
            <a:extLst>
              <a:ext uri="{FF2B5EF4-FFF2-40B4-BE49-F238E27FC236}">
                <a16:creationId xmlns:a16="http://schemas.microsoft.com/office/drawing/2014/main" id="{E8815CD9-E718-0301-AC2C-12C20EA944CF}"/>
              </a:ext>
            </a:extLst>
          </p:cNvPr>
          <p:cNvSpPr txBox="1"/>
          <p:nvPr/>
        </p:nvSpPr>
        <p:spPr>
          <a:xfrm>
            <a:off x="2208050" y="3985973"/>
            <a:ext cx="1835439" cy="923330"/>
          </a:xfrm>
          <a:prstGeom prst="rect">
            <a:avLst/>
          </a:prstGeom>
          <a:noFill/>
        </p:spPr>
        <p:txBody>
          <a:bodyPr wrap="none" lIns="0" tIns="0" rIns="0" bIns="0" rtlCol="0">
            <a:spAutoFit/>
          </a:bodyPr>
          <a:lstStyle/>
          <a:p>
            <a:pPr algn="ctr"/>
            <a:r>
              <a:rPr lang="en-US" sz="2000" b="1" dirty="0">
                <a:solidFill>
                  <a:schemeClr val="bg1"/>
                </a:solidFill>
              </a:rPr>
              <a:t>Train and</a:t>
            </a:r>
          </a:p>
          <a:p>
            <a:pPr algn="ctr"/>
            <a:r>
              <a:rPr lang="en-US" sz="2000" b="1" dirty="0">
                <a:solidFill>
                  <a:schemeClr val="bg1"/>
                </a:solidFill>
              </a:rPr>
              <a:t>remediate at</a:t>
            </a:r>
          </a:p>
          <a:p>
            <a:pPr algn="ctr"/>
            <a:r>
              <a:rPr lang="en-US" sz="2000" b="1" dirty="0">
                <a:solidFill>
                  <a:schemeClr val="bg1"/>
                </a:solidFill>
              </a:rPr>
              <a:t>individual level</a:t>
            </a:r>
            <a:endParaRPr lang="en-US" sz="2000" dirty="0">
              <a:solidFill>
                <a:schemeClr val="bg1"/>
              </a:solidFill>
            </a:endParaRPr>
          </a:p>
        </p:txBody>
      </p:sp>
      <p:sp>
        <p:nvSpPr>
          <p:cNvPr id="8" name="TextBox 7">
            <a:extLst>
              <a:ext uri="{FF2B5EF4-FFF2-40B4-BE49-F238E27FC236}">
                <a16:creationId xmlns:a16="http://schemas.microsoft.com/office/drawing/2014/main" id="{2CE41A5C-1FD3-DABB-99CF-12176BCB1617}"/>
              </a:ext>
            </a:extLst>
          </p:cNvPr>
          <p:cNvSpPr txBox="1"/>
          <p:nvPr/>
        </p:nvSpPr>
        <p:spPr>
          <a:xfrm>
            <a:off x="4402166" y="2499023"/>
            <a:ext cx="1679947" cy="553998"/>
          </a:xfrm>
          <a:prstGeom prst="rect">
            <a:avLst/>
          </a:prstGeom>
          <a:noFill/>
        </p:spPr>
        <p:txBody>
          <a:bodyPr wrap="none" lIns="0" tIns="0" rIns="0" bIns="0" rtlCol="0">
            <a:spAutoFit/>
          </a:bodyPr>
          <a:lstStyle/>
          <a:p>
            <a:pPr algn="ctr"/>
            <a:r>
              <a:rPr lang="en-US" b="1" dirty="0"/>
              <a:t>Automatic</a:t>
            </a:r>
          </a:p>
          <a:p>
            <a:pPr algn="ctr"/>
            <a:r>
              <a:rPr lang="en-US" b="1" dirty="0"/>
              <a:t>documentation</a:t>
            </a:r>
            <a:endParaRPr lang="en-US" dirty="0"/>
          </a:p>
        </p:txBody>
      </p:sp>
      <p:sp>
        <p:nvSpPr>
          <p:cNvPr id="11" name="Text Placeholder 153">
            <a:extLst>
              <a:ext uri="{FF2B5EF4-FFF2-40B4-BE49-F238E27FC236}">
                <a16:creationId xmlns:a16="http://schemas.microsoft.com/office/drawing/2014/main" id="{A87FB91A-1175-8443-D541-A4133E010EB6}"/>
              </a:ext>
            </a:extLst>
          </p:cNvPr>
          <p:cNvSpPr txBox="1">
            <a:spLocks/>
          </p:cNvSpPr>
          <p:nvPr/>
        </p:nvSpPr>
        <p:spPr>
          <a:xfrm>
            <a:off x="7705715" y="1398426"/>
            <a:ext cx="2880223" cy="10743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t>Evaluate in real-time</a:t>
            </a:r>
            <a:br>
              <a:rPr lang="en-US" sz="1800" dirty="0"/>
            </a:br>
            <a:r>
              <a:rPr lang="en-US" sz="1800" dirty="0">
                <a:solidFill>
                  <a:schemeClr val="tx1">
                    <a:lumMod val="50000"/>
                    <a:lumOff val="50000"/>
                  </a:schemeClr>
                </a:solidFill>
              </a:rPr>
              <a:t>100% digital platform allows you to document live observation of skills.</a:t>
            </a:r>
          </a:p>
        </p:txBody>
      </p:sp>
      <p:sp>
        <p:nvSpPr>
          <p:cNvPr id="12" name="Text Placeholder 153">
            <a:extLst>
              <a:ext uri="{FF2B5EF4-FFF2-40B4-BE49-F238E27FC236}">
                <a16:creationId xmlns:a16="http://schemas.microsoft.com/office/drawing/2014/main" id="{8188FE7A-AD1D-AF6D-B8A7-4BA4FDE4BF0A}"/>
              </a:ext>
            </a:extLst>
          </p:cNvPr>
          <p:cNvSpPr txBox="1">
            <a:spLocks/>
          </p:cNvSpPr>
          <p:nvPr/>
        </p:nvSpPr>
        <p:spPr>
          <a:xfrm>
            <a:off x="7686665" y="2742586"/>
            <a:ext cx="3434074" cy="10743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t>Use evidence-based checklist</a:t>
            </a:r>
            <a:br>
              <a:rPr lang="en-US" sz="1800" dirty="0"/>
            </a:br>
            <a:r>
              <a:rPr lang="en-US" sz="1800" dirty="0">
                <a:solidFill>
                  <a:schemeClr val="tx1">
                    <a:lumMod val="50000"/>
                    <a:lumOff val="50000"/>
                  </a:schemeClr>
                </a:solidFill>
              </a:rPr>
              <a:t>Designed by industry experts to develop competent and confident staff.</a:t>
            </a:r>
          </a:p>
        </p:txBody>
      </p:sp>
      <p:sp>
        <p:nvSpPr>
          <p:cNvPr id="13" name="Text Placeholder 153">
            <a:extLst>
              <a:ext uri="{FF2B5EF4-FFF2-40B4-BE49-F238E27FC236}">
                <a16:creationId xmlns:a16="http://schemas.microsoft.com/office/drawing/2014/main" id="{F7616926-85D5-D933-6CFD-21B696F49D74}"/>
              </a:ext>
            </a:extLst>
          </p:cNvPr>
          <p:cNvSpPr txBox="1">
            <a:spLocks/>
          </p:cNvSpPr>
          <p:nvPr/>
        </p:nvSpPr>
        <p:spPr>
          <a:xfrm>
            <a:off x="7686665" y="4057932"/>
            <a:ext cx="3661273" cy="131468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t>Consistent and standardized</a:t>
            </a:r>
            <a:br>
              <a:rPr lang="en-US" sz="1800" dirty="0"/>
            </a:br>
            <a:r>
              <a:rPr lang="en-US" sz="1800" dirty="0">
                <a:solidFill>
                  <a:schemeClr val="tx1">
                    <a:lumMod val="50000"/>
                    <a:lumOff val="50000"/>
                  </a:schemeClr>
                </a:solidFill>
              </a:rPr>
              <a:t>Delivers efficiency by training consistent skills across learners. Evaluators use standardized assessments for all.</a:t>
            </a:r>
          </a:p>
        </p:txBody>
      </p:sp>
      <p:pic>
        <p:nvPicPr>
          <p:cNvPr id="17" name="Graphic 16">
            <a:extLst>
              <a:ext uri="{FF2B5EF4-FFF2-40B4-BE49-F238E27FC236}">
                <a16:creationId xmlns:a16="http://schemas.microsoft.com/office/drawing/2014/main" id="{45618F8E-F989-BF1E-1BF4-10302830DC2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83230" y="1421223"/>
            <a:ext cx="319642" cy="306324"/>
          </a:xfrm>
          <a:prstGeom prst="rect">
            <a:avLst/>
          </a:prstGeom>
        </p:spPr>
      </p:pic>
      <p:pic>
        <p:nvPicPr>
          <p:cNvPr id="18" name="Graphic 17">
            <a:extLst>
              <a:ext uri="{FF2B5EF4-FFF2-40B4-BE49-F238E27FC236}">
                <a16:creationId xmlns:a16="http://schemas.microsoft.com/office/drawing/2014/main" id="{67105554-4A85-BA6D-4A38-9BE001993B2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83632" y="2752506"/>
            <a:ext cx="319642" cy="306324"/>
          </a:xfrm>
          <a:prstGeom prst="rect">
            <a:avLst/>
          </a:prstGeom>
        </p:spPr>
      </p:pic>
      <p:pic>
        <p:nvPicPr>
          <p:cNvPr id="19" name="Graphic 18">
            <a:extLst>
              <a:ext uri="{FF2B5EF4-FFF2-40B4-BE49-F238E27FC236}">
                <a16:creationId xmlns:a16="http://schemas.microsoft.com/office/drawing/2014/main" id="{C7F8D228-540E-D75B-963D-4193C34B56B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84034" y="4052039"/>
            <a:ext cx="319642" cy="306324"/>
          </a:xfrm>
          <a:prstGeom prst="rect">
            <a:avLst/>
          </a:prstGeom>
        </p:spPr>
      </p:pic>
      <p:sp>
        <p:nvSpPr>
          <p:cNvPr id="24" name="Text Placeholder 23">
            <a:extLst>
              <a:ext uri="{FF2B5EF4-FFF2-40B4-BE49-F238E27FC236}">
                <a16:creationId xmlns:a16="http://schemas.microsoft.com/office/drawing/2014/main" id="{5100A9FA-33F1-0500-2AA3-531C8653D87C}"/>
              </a:ext>
            </a:extLst>
          </p:cNvPr>
          <p:cNvSpPr>
            <a:spLocks noGrp="1"/>
          </p:cNvSpPr>
          <p:nvPr>
            <p:ph type="body" sz="quarter" idx="34"/>
          </p:nvPr>
        </p:nvSpPr>
        <p:spPr>
          <a:xfrm>
            <a:off x="2491553" y="292608"/>
            <a:ext cx="9162239" cy="387798"/>
          </a:xfrm>
        </p:spPr>
        <p:txBody>
          <a:bodyPr/>
          <a:lstStyle/>
          <a:p>
            <a:r>
              <a:rPr lang="en-US" dirty="0"/>
              <a:t>The First 100% Digital Competency Tool</a:t>
            </a:r>
          </a:p>
        </p:txBody>
      </p:sp>
      <p:sp>
        <p:nvSpPr>
          <p:cNvPr id="26" name="Text Placeholder 25">
            <a:extLst>
              <a:ext uri="{FF2B5EF4-FFF2-40B4-BE49-F238E27FC236}">
                <a16:creationId xmlns:a16="http://schemas.microsoft.com/office/drawing/2014/main" id="{9A026FC2-5F60-BE1E-DCBA-0551F1D5B00D}"/>
              </a:ext>
            </a:extLst>
          </p:cNvPr>
          <p:cNvSpPr>
            <a:spLocks noGrp="1"/>
          </p:cNvSpPr>
          <p:nvPr>
            <p:ph type="body" sz="quarter" idx="33"/>
          </p:nvPr>
        </p:nvSpPr>
        <p:spPr/>
        <p:txBody>
          <a:bodyPr/>
          <a:lstStyle/>
          <a:p>
            <a:r>
              <a:rPr lang="en-US" dirty="0"/>
              <a:t>Content</a:t>
            </a:r>
          </a:p>
        </p:txBody>
      </p:sp>
    </p:spTree>
    <p:extLst>
      <p:ext uri="{BB962C8B-B14F-4D97-AF65-F5344CB8AC3E}">
        <p14:creationId xmlns:p14="http://schemas.microsoft.com/office/powerpoint/2010/main" val="3810660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33" fill="hold"/>
                                        <p:tgtEl>
                                          <p:spTgt spid="28"/>
                                        </p:tgtEl>
                                      </p:cBhvr>
                                    </p:cmd>
                                  </p:childTnLst>
                                </p:cTn>
                              </p:par>
                              <p:par>
                                <p:cTn id="7" presetID="10" presetClass="entr" presetSubtype="0" fill="hold" grpId="0" nodeType="withEffect">
                                  <p:stCondLst>
                                    <p:cond delay="30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500"/>
                                        <p:tgtEl>
                                          <p:spTgt spid="7"/>
                                        </p:tgtEl>
                                      </p:cBhvr>
                                    </p:animEffect>
                                  </p:childTnLst>
                                </p:cTn>
                              </p:par>
                              <p:par>
                                <p:cTn id="10" presetID="10" presetClass="entr" presetSubtype="0" fill="hold" grpId="0" nodeType="withEffect">
                                  <p:stCondLst>
                                    <p:cond delay="5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6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60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22" presetClass="entr" presetSubtype="8" fill="hold" nodeType="withEffect">
                                  <p:stCondLst>
                                    <p:cond delay="70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250"/>
                                        <p:tgtEl>
                                          <p:spTgt spid="17"/>
                                        </p:tgtEl>
                                      </p:cBhvr>
                                    </p:animEffect>
                                  </p:childTnLst>
                                </p:cTn>
                              </p:par>
                              <p:par>
                                <p:cTn id="22" presetID="10" presetClass="entr" presetSubtype="0" fill="hold" grpId="0" nodeType="withEffect">
                                  <p:stCondLst>
                                    <p:cond delay="90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700"/>
                                        <p:tgtEl>
                                          <p:spTgt spid="11"/>
                                        </p:tgtEl>
                                      </p:cBhvr>
                                    </p:animEffect>
                                  </p:childTnLst>
                                </p:cTn>
                              </p:par>
                              <p:par>
                                <p:cTn id="25" presetID="22" presetClass="entr" presetSubtype="8" fill="hold" nodeType="withEffect">
                                  <p:stCondLst>
                                    <p:cond delay="150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250"/>
                                        <p:tgtEl>
                                          <p:spTgt spid="18"/>
                                        </p:tgtEl>
                                      </p:cBhvr>
                                    </p:animEffect>
                                  </p:childTnLst>
                                </p:cTn>
                              </p:par>
                              <p:par>
                                <p:cTn id="28" presetID="10" presetClass="entr" presetSubtype="0" fill="hold" grpId="0" nodeType="withEffect">
                                  <p:stCondLst>
                                    <p:cond delay="170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700"/>
                                        <p:tgtEl>
                                          <p:spTgt spid="12"/>
                                        </p:tgtEl>
                                      </p:cBhvr>
                                    </p:animEffect>
                                  </p:childTnLst>
                                </p:cTn>
                              </p:par>
                              <p:par>
                                <p:cTn id="31" presetID="22" presetClass="entr" presetSubtype="8" fill="hold" nodeType="withEffect">
                                  <p:stCondLst>
                                    <p:cond delay="200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250"/>
                                        <p:tgtEl>
                                          <p:spTgt spid="19"/>
                                        </p:tgtEl>
                                      </p:cBhvr>
                                    </p:animEffect>
                                  </p:childTnLst>
                                </p:cTn>
                              </p:par>
                              <p:par>
                                <p:cTn id="34" presetID="10" presetClass="entr" presetSubtype="0" fill="hold" grpId="0" nodeType="withEffect">
                                  <p:stCondLst>
                                    <p:cond delay="220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7" fill="hold" display="0">
                  <p:stCondLst>
                    <p:cond delay="indefinite"/>
                  </p:stCondLst>
                </p:cTn>
                <p:tgtEl>
                  <p:spTgt spid="28"/>
                </p:tgtEl>
              </p:cMediaNode>
            </p:video>
          </p:childTnLst>
        </p:cTn>
      </p:par>
    </p:tnLst>
    <p:bldLst>
      <p:bldP spid="5" grpId="0"/>
      <p:bldP spid="6" grpId="0"/>
      <p:bldP spid="7" grpId="0"/>
      <p:bldP spid="8" grpId="0"/>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40E7DB-BCAF-4944-6F78-46C0F9F75FA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grpSp>
        <p:nvGrpSpPr>
          <p:cNvPr id="2" name="Group 1">
            <a:extLst>
              <a:ext uri="{FF2B5EF4-FFF2-40B4-BE49-F238E27FC236}">
                <a16:creationId xmlns:a16="http://schemas.microsoft.com/office/drawing/2014/main" id="{A46504E5-1BEA-82F3-95FE-54C26FC24399}"/>
              </a:ext>
            </a:extLst>
          </p:cNvPr>
          <p:cNvGrpSpPr/>
          <p:nvPr/>
        </p:nvGrpSpPr>
        <p:grpSpPr>
          <a:xfrm>
            <a:off x="619125" y="0"/>
            <a:ext cx="10953750" cy="6324600"/>
            <a:chOff x="619125" y="0"/>
            <a:chExt cx="10953750" cy="6324600"/>
          </a:xfrm>
        </p:grpSpPr>
        <p:sp>
          <p:nvSpPr>
            <p:cNvPr id="7" name="Rectangle 6">
              <a:extLst>
                <a:ext uri="{FF2B5EF4-FFF2-40B4-BE49-F238E27FC236}">
                  <a16:creationId xmlns:a16="http://schemas.microsoft.com/office/drawing/2014/main" id="{1DC41C51-9A06-296E-2F8B-2B52CCF5A0EC}"/>
                </a:ext>
              </a:extLst>
            </p:cNvPr>
            <p:cNvSpPr/>
            <p:nvPr/>
          </p:nvSpPr>
          <p:spPr>
            <a:xfrm>
              <a:off x="619125" y="0"/>
              <a:ext cx="10953750" cy="6324600"/>
            </a:xfrm>
            <a:prstGeom prst="rect">
              <a:avLst/>
            </a:prstGeom>
            <a:solidFill>
              <a:schemeClr val="tx2">
                <a:alpha val="9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D5B6A862-3957-3B08-B1A2-EC84641A7D2D}"/>
                </a:ext>
              </a:extLst>
            </p:cNvPr>
            <p:cNvSpPr txBox="1"/>
            <p:nvPr/>
          </p:nvSpPr>
          <p:spPr>
            <a:xfrm>
              <a:off x="1509713" y="798552"/>
              <a:ext cx="9172575" cy="1107996"/>
            </a:xfrm>
            <a:prstGeom prst="rect">
              <a:avLst/>
            </a:prstGeom>
            <a:noFill/>
          </p:spPr>
          <p:txBody>
            <a:bodyPr wrap="square" rtlCol="0">
              <a:spAutoFit/>
            </a:bodyPr>
            <a:lstStyle/>
            <a:p>
              <a:pPr algn="ctr"/>
              <a:r>
                <a:rPr lang="en-US" sz="6600" dirty="0">
                  <a:solidFill>
                    <a:schemeClr val="bg2"/>
                  </a:solidFill>
                  <a:latin typeface="+mj-lt"/>
                </a:rPr>
                <a:t>Promo Video Time</a:t>
              </a:r>
            </a:p>
          </p:txBody>
        </p:sp>
      </p:grpSp>
      <p:grpSp>
        <p:nvGrpSpPr>
          <p:cNvPr id="10" name="Group 9">
            <a:extLst>
              <a:ext uri="{FF2B5EF4-FFF2-40B4-BE49-F238E27FC236}">
                <a16:creationId xmlns:a16="http://schemas.microsoft.com/office/drawing/2014/main" id="{CA7C6623-3082-E046-F3B8-4125D38D3D63}"/>
              </a:ext>
            </a:extLst>
          </p:cNvPr>
          <p:cNvGrpSpPr/>
          <p:nvPr/>
        </p:nvGrpSpPr>
        <p:grpSpPr>
          <a:xfrm>
            <a:off x="4429125" y="2286000"/>
            <a:ext cx="3333750" cy="4572000"/>
            <a:chOff x="4429125" y="2286000"/>
            <a:chExt cx="3333750" cy="4572000"/>
          </a:xfrm>
        </p:grpSpPr>
        <p:sp>
          <p:nvSpPr>
            <p:cNvPr id="11" name="Rectangle 10">
              <a:extLst>
                <a:ext uri="{FF2B5EF4-FFF2-40B4-BE49-F238E27FC236}">
                  <a16:creationId xmlns:a16="http://schemas.microsoft.com/office/drawing/2014/main" id="{AED59E91-398C-DFE9-88A0-AF59B72D15BD}"/>
                </a:ext>
              </a:extLst>
            </p:cNvPr>
            <p:cNvSpPr/>
            <p:nvPr/>
          </p:nvSpPr>
          <p:spPr>
            <a:xfrm>
              <a:off x="4429125" y="2286000"/>
              <a:ext cx="3333750" cy="457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Graphic 7">
              <a:extLst>
                <a:ext uri="{FF2B5EF4-FFF2-40B4-BE49-F238E27FC236}">
                  <a16:creationId xmlns:a16="http://schemas.microsoft.com/office/drawing/2014/main" id="{B0291EC7-8077-3560-1040-974F1C4F6FFD}"/>
                </a:ext>
              </a:extLst>
            </p:cNvPr>
            <p:cNvSpPr/>
            <p:nvPr/>
          </p:nvSpPr>
          <p:spPr>
            <a:xfrm>
              <a:off x="5082826" y="2928937"/>
              <a:ext cx="2026348" cy="2026348"/>
            </a:xfrm>
            <a:custGeom>
              <a:avLst/>
              <a:gdLst>
                <a:gd name="connsiteX0" fmla="*/ 2026349 w 2026348"/>
                <a:gd name="connsiteY0" fmla="*/ 1013174 h 2026348"/>
                <a:gd name="connsiteX1" fmla="*/ 1013174 w 2026348"/>
                <a:gd name="connsiteY1" fmla="*/ 2026349 h 2026348"/>
                <a:gd name="connsiteX2" fmla="*/ 0 w 2026348"/>
                <a:gd name="connsiteY2" fmla="*/ 1013174 h 2026348"/>
                <a:gd name="connsiteX3" fmla="*/ 1013174 w 2026348"/>
                <a:gd name="connsiteY3" fmla="*/ 0 h 2026348"/>
                <a:gd name="connsiteX4" fmla="*/ 2026349 w 2026348"/>
                <a:gd name="connsiteY4" fmla="*/ 1013174 h 2026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6348" h="2026348">
                  <a:moveTo>
                    <a:pt x="2026349" y="1013174"/>
                  </a:moveTo>
                  <a:cubicBezTo>
                    <a:pt x="2026349" y="1572735"/>
                    <a:pt x="1572735" y="2026349"/>
                    <a:pt x="1013174" y="2026349"/>
                  </a:cubicBezTo>
                  <a:cubicBezTo>
                    <a:pt x="453614" y="2026349"/>
                    <a:pt x="0" y="1572735"/>
                    <a:pt x="0" y="1013174"/>
                  </a:cubicBezTo>
                  <a:cubicBezTo>
                    <a:pt x="0" y="453614"/>
                    <a:pt x="453614" y="0"/>
                    <a:pt x="1013174" y="0"/>
                  </a:cubicBezTo>
                  <a:cubicBezTo>
                    <a:pt x="1572735" y="0"/>
                    <a:pt x="2026349" y="453614"/>
                    <a:pt x="2026349" y="1013174"/>
                  </a:cubicBezTo>
                  <a:close/>
                </a:path>
              </a:pathLst>
            </a:custGeom>
            <a:noFill/>
            <a:ln w="88900" cap="flat">
              <a:solidFill>
                <a:srgbClr val="FFFFFF"/>
              </a:solidFill>
              <a:prstDash val="solid"/>
              <a:miter/>
            </a:ln>
          </p:spPr>
          <p:txBody>
            <a:bodyPr rtlCol="0" anchor="ctr"/>
            <a:lstStyle/>
            <a:p>
              <a:endParaRPr lang="en-US"/>
            </a:p>
          </p:txBody>
        </p:sp>
        <p:sp>
          <p:nvSpPr>
            <p:cNvPr id="15" name="Graphic 10">
              <a:extLst>
                <a:ext uri="{FF2B5EF4-FFF2-40B4-BE49-F238E27FC236}">
                  <a16:creationId xmlns:a16="http://schemas.microsoft.com/office/drawing/2014/main" id="{311F0AD3-1BB1-F260-E540-17CA289A4E27}"/>
                </a:ext>
              </a:extLst>
            </p:cNvPr>
            <p:cNvSpPr/>
            <p:nvPr/>
          </p:nvSpPr>
          <p:spPr>
            <a:xfrm>
              <a:off x="5866984" y="3477266"/>
              <a:ext cx="762833" cy="929690"/>
            </a:xfrm>
            <a:custGeom>
              <a:avLst/>
              <a:gdLst>
                <a:gd name="connsiteX0" fmla="*/ 0 w 762833"/>
                <a:gd name="connsiteY0" fmla="*/ 49508 h 929690"/>
                <a:gd name="connsiteX1" fmla="*/ 0 w 762833"/>
                <a:gd name="connsiteY1" fmla="*/ 880183 h 929690"/>
                <a:gd name="connsiteX2" fmla="*/ 75629 w 762833"/>
                <a:gd name="connsiteY2" fmla="*/ 922093 h 929690"/>
                <a:gd name="connsiteX3" fmla="*/ 739616 w 762833"/>
                <a:gd name="connsiteY3" fmla="*/ 506803 h 929690"/>
                <a:gd name="connsiteX4" fmla="*/ 739616 w 762833"/>
                <a:gd name="connsiteY4" fmla="*/ 422983 h 929690"/>
                <a:gd name="connsiteX5" fmla="*/ 75629 w 762833"/>
                <a:gd name="connsiteY5" fmla="*/ 7598 h 929690"/>
                <a:gd name="connsiteX6" fmla="*/ 0 w 762833"/>
                <a:gd name="connsiteY6" fmla="*/ 49508 h 929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833" h="929690">
                  <a:moveTo>
                    <a:pt x="0" y="49508"/>
                  </a:moveTo>
                  <a:lnTo>
                    <a:pt x="0" y="880183"/>
                  </a:lnTo>
                  <a:cubicBezTo>
                    <a:pt x="0" y="919045"/>
                    <a:pt x="42767" y="942667"/>
                    <a:pt x="75629" y="922093"/>
                  </a:cubicBezTo>
                  <a:lnTo>
                    <a:pt x="739616" y="506803"/>
                  </a:lnTo>
                  <a:cubicBezTo>
                    <a:pt x="770573" y="487467"/>
                    <a:pt x="770573" y="442319"/>
                    <a:pt x="739616" y="422983"/>
                  </a:cubicBezTo>
                  <a:lnTo>
                    <a:pt x="75629" y="7598"/>
                  </a:lnTo>
                  <a:cubicBezTo>
                    <a:pt x="42767" y="-12976"/>
                    <a:pt x="0" y="10646"/>
                    <a:pt x="0" y="49508"/>
                  </a:cubicBezTo>
                  <a:close/>
                </a:path>
              </a:pathLst>
            </a:custGeom>
            <a:solidFill>
              <a:srgbClr val="FFFFFF"/>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610610733"/>
      </p:ext>
    </p:extLst>
  </p:cSld>
  <p:clrMapOvr>
    <a:masterClrMapping/>
  </p:clrMapOvr>
  <p:transition spd="slow" advTm="4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par>
                                <p:cTn id="9" presetID="2" presetClass="exit" presetSubtype="1" fill="hold" nodeType="withEffect">
                                  <p:stCondLst>
                                    <p:cond delay="0"/>
                                  </p:stCondLst>
                                  <p:childTnLst>
                                    <p:anim calcmode="lin" valueType="num">
                                      <p:cBhvr additive="base">
                                        <p:cTn id="10" dur="500"/>
                                        <p:tgtEl>
                                          <p:spTgt spid="10"/>
                                        </p:tgtEl>
                                        <p:attrNameLst>
                                          <p:attrName>ppt_x</p:attrName>
                                        </p:attrNameLst>
                                      </p:cBhvr>
                                      <p:tavLst>
                                        <p:tav tm="0">
                                          <p:val>
                                            <p:strVal val="ppt_x"/>
                                          </p:val>
                                        </p:tav>
                                        <p:tav tm="100000">
                                          <p:val>
                                            <p:strVal val="ppt_x"/>
                                          </p:val>
                                        </p:tav>
                                      </p:tavLst>
                                    </p:anim>
                                    <p:anim calcmode="lin" valueType="num">
                                      <p:cBhvr additive="base">
                                        <p:cTn id="11" dur="500"/>
                                        <p:tgtEl>
                                          <p:spTgt spid="10"/>
                                        </p:tgtEl>
                                        <p:attrNameLst>
                                          <p:attrName>ppt_y</p:attrName>
                                        </p:attrNameLst>
                                      </p:cBhvr>
                                      <p:tavLst>
                                        <p:tav tm="0">
                                          <p:val>
                                            <p:strVal val="ppt_y"/>
                                          </p:val>
                                        </p:tav>
                                        <p:tav tm="100000">
                                          <p:val>
                                            <p:strVal val="0-ppt_h/2"/>
                                          </p:val>
                                        </p:tav>
                                      </p:tavLst>
                                    </p:anim>
                                    <p:set>
                                      <p:cBhvr>
                                        <p:cTn id="1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ldercareCompChecks-Promo">
            <a:hlinkClick r:id="" action="ppaction://media"/>
            <a:extLst>
              <a:ext uri="{FF2B5EF4-FFF2-40B4-BE49-F238E27FC236}">
                <a16:creationId xmlns:a16="http://schemas.microsoft.com/office/drawing/2014/main" id="{478F555A-E699-415E-60BF-46D2F2826C8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CC55EDDD-396E-E357-D24C-FEB65D414EA7}"/>
              </a:ext>
            </a:extLst>
          </p:cNvPr>
          <p:cNvSpPr/>
          <p:nvPr/>
        </p:nvSpPr>
        <p:spPr>
          <a:xfrm>
            <a:off x="-651641" y="-362607"/>
            <a:ext cx="11388467" cy="7583213"/>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6661979"/>
      </p:ext>
    </p:extLst>
  </p:cSld>
  <p:clrMapOvr>
    <a:masterClrMapping/>
  </p:clrMapOvr>
  <mc:AlternateContent xmlns:mc="http://schemas.openxmlformats.org/markup-compatibility/2006">
    <mc:Choice xmlns:p14="http://schemas.microsoft.com/office/powerpoint/2010/main" Requires="p14">
      <p:transition spd="slow" p14:dur="2000" advClick="0" advTm="14000"/>
    </mc:Choice>
    <mc:Fallback>
      <p:transition spd="slow" advClick="0" advTm="1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0"/>
                                  </p:stCondLst>
                                  <p:childTnLst>
                                    <p:cmd type="call" cmd="playFrom(0.0)">
                                      <p:cBhvr>
                                        <p:cTn id="6" dur="1518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hexagon with white text&#10;&#10;AI-generated content may be incorrect.">
            <a:extLst>
              <a:ext uri="{FF2B5EF4-FFF2-40B4-BE49-F238E27FC236}">
                <a16:creationId xmlns:a16="http://schemas.microsoft.com/office/drawing/2014/main" id="{E5561C05-8D9F-0252-E677-C92B663413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34C73729-5EAB-2E56-C16E-21B6AF55E275}"/>
              </a:ext>
            </a:extLst>
          </p:cNvPr>
          <p:cNvSpPr txBox="1"/>
          <p:nvPr/>
        </p:nvSpPr>
        <p:spPr>
          <a:xfrm>
            <a:off x="5054689" y="3783724"/>
            <a:ext cx="2082621" cy="646331"/>
          </a:xfrm>
          <a:prstGeom prst="rect">
            <a:avLst/>
          </a:prstGeom>
          <a:noFill/>
        </p:spPr>
        <p:txBody>
          <a:bodyPr wrap="none" rtlCol="0">
            <a:spAutoFit/>
          </a:bodyPr>
          <a:lstStyle/>
          <a:p>
            <a:pPr algn="ctr"/>
            <a:r>
              <a:rPr lang="en-US" dirty="0">
                <a:solidFill>
                  <a:schemeClr val="bg1"/>
                </a:solidFill>
              </a:rPr>
              <a:t>…and advance to</a:t>
            </a:r>
          </a:p>
          <a:p>
            <a:pPr algn="ctr"/>
            <a:r>
              <a:rPr lang="en-US" dirty="0">
                <a:solidFill>
                  <a:schemeClr val="bg1"/>
                </a:solidFill>
              </a:rPr>
              <a:t>next slide</a:t>
            </a:r>
          </a:p>
        </p:txBody>
      </p:sp>
      <p:sp>
        <p:nvSpPr>
          <p:cNvPr id="6" name="Oval 5">
            <a:hlinkClick r:id="" action="ppaction://hlinkshowjump?jump=nextslide"/>
            <a:extLst>
              <a:ext uri="{FF2B5EF4-FFF2-40B4-BE49-F238E27FC236}">
                <a16:creationId xmlns:a16="http://schemas.microsoft.com/office/drawing/2014/main" id="{56663D81-9377-861C-1F65-079FA8B06186}"/>
              </a:ext>
            </a:extLst>
          </p:cNvPr>
          <p:cNvSpPr/>
          <p:nvPr/>
        </p:nvSpPr>
        <p:spPr>
          <a:xfrm>
            <a:off x="3898023" y="1284963"/>
            <a:ext cx="4395952" cy="4288074"/>
          </a:xfrm>
          <a:prstGeom prst="ellipse">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7818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55F41D3-D5C9-A73F-5FC8-91674A8DF744}"/>
              </a:ext>
            </a:extLst>
          </p:cNvPr>
          <p:cNvSpPr/>
          <p:nvPr/>
        </p:nvSpPr>
        <p:spPr>
          <a:xfrm>
            <a:off x="449414" y="2206864"/>
            <a:ext cx="5879175" cy="5879108"/>
          </a:xfrm>
          <a:custGeom>
            <a:avLst/>
            <a:gdLst>
              <a:gd name="connsiteX0" fmla="*/ 6861370 w 6861369"/>
              <a:gd name="connsiteY0" fmla="*/ 3430646 h 6861291"/>
              <a:gd name="connsiteX1" fmla="*/ 6591675 w 6861369"/>
              <a:gd name="connsiteY1" fmla="*/ 4766036 h 6861291"/>
              <a:gd name="connsiteX2" fmla="*/ 5856497 w 6861369"/>
              <a:gd name="connsiteY2" fmla="*/ 5856497 h 6861291"/>
              <a:gd name="connsiteX3" fmla="*/ 4766036 w 6861369"/>
              <a:gd name="connsiteY3" fmla="*/ 6591675 h 6861291"/>
              <a:gd name="connsiteX4" fmla="*/ 3430646 w 6861369"/>
              <a:gd name="connsiteY4" fmla="*/ 6861292 h 6861291"/>
              <a:gd name="connsiteX5" fmla="*/ 2095256 w 6861369"/>
              <a:gd name="connsiteY5" fmla="*/ 6591675 h 6861291"/>
              <a:gd name="connsiteX6" fmla="*/ 1004795 w 6861369"/>
              <a:gd name="connsiteY6" fmla="*/ 5856497 h 6861291"/>
              <a:gd name="connsiteX7" fmla="*/ 269617 w 6861369"/>
              <a:gd name="connsiteY7" fmla="*/ 4766036 h 6861291"/>
              <a:gd name="connsiteX8" fmla="*/ 0 w 6861369"/>
              <a:gd name="connsiteY8" fmla="*/ 3430646 h 6861291"/>
              <a:gd name="connsiteX9" fmla="*/ 269617 w 6861369"/>
              <a:gd name="connsiteY9" fmla="*/ 2095256 h 6861291"/>
              <a:gd name="connsiteX10" fmla="*/ 1004795 w 6861369"/>
              <a:gd name="connsiteY10" fmla="*/ 1004795 h 6861291"/>
              <a:gd name="connsiteX11" fmla="*/ 2095256 w 6861369"/>
              <a:gd name="connsiteY11" fmla="*/ 269617 h 6861291"/>
              <a:gd name="connsiteX12" fmla="*/ 3430646 w 6861369"/>
              <a:gd name="connsiteY12" fmla="*/ 0 h 6861291"/>
              <a:gd name="connsiteX13" fmla="*/ 4766036 w 6861369"/>
              <a:gd name="connsiteY13" fmla="*/ 269617 h 6861291"/>
              <a:gd name="connsiteX14" fmla="*/ 5856497 w 6861369"/>
              <a:gd name="connsiteY14" fmla="*/ 1004795 h 6861291"/>
              <a:gd name="connsiteX15" fmla="*/ 6162952 w 6861369"/>
              <a:gd name="connsiteY15" fmla="*/ 1355298 h 6861291"/>
              <a:gd name="connsiteX16" fmla="*/ 5937774 w 6861369"/>
              <a:gd name="connsiteY16" fmla="*/ 1476782 h 6861291"/>
              <a:gd name="connsiteX17" fmla="*/ 3430646 w 6861369"/>
              <a:gd name="connsiteY17" fmla="*/ 250807 h 6861291"/>
              <a:gd name="connsiteX18" fmla="*/ 250807 w 6861369"/>
              <a:gd name="connsiteY18" fmla="*/ 3430646 h 6861291"/>
              <a:gd name="connsiteX19" fmla="*/ 3430646 w 6861369"/>
              <a:gd name="connsiteY19" fmla="*/ 6610485 h 6861291"/>
              <a:gd name="connsiteX20" fmla="*/ 6610563 w 6861369"/>
              <a:gd name="connsiteY20" fmla="*/ 3430646 h 6861291"/>
              <a:gd name="connsiteX21" fmla="*/ 6441347 w 6861369"/>
              <a:gd name="connsiteY21" fmla="*/ 2406335 h 6861291"/>
              <a:gd name="connsiteX22" fmla="*/ 6665427 w 6861369"/>
              <a:gd name="connsiteY22" fmla="*/ 2285399 h 6861291"/>
              <a:gd name="connsiteX23" fmla="*/ 6861370 w 6861369"/>
              <a:gd name="connsiteY23" fmla="*/ 3430646 h 686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861369" h="6861291">
                <a:moveTo>
                  <a:pt x="6861370" y="3430646"/>
                </a:moveTo>
                <a:cubicBezTo>
                  <a:pt x="6861370" y="3893698"/>
                  <a:pt x="6770609" y="4343034"/>
                  <a:pt x="6591675" y="4766036"/>
                </a:cubicBezTo>
                <a:cubicBezTo>
                  <a:pt x="6418931" y="5174616"/>
                  <a:pt x="6171573" y="5541500"/>
                  <a:pt x="5856497" y="5856497"/>
                </a:cubicBezTo>
                <a:cubicBezTo>
                  <a:pt x="5541499" y="6171495"/>
                  <a:pt x="5174615" y="6418853"/>
                  <a:pt x="4766036" y="6591675"/>
                </a:cubicBezTo>
                <a:cubicBezTo>
                  <a:pt x="4343034" y="6770610"/>
                  <a:pt x="3893776" y="6861292"/>
                  <a:pt x="3430646" y="6861292"/>
                </a:cubicBezTo>
                <a:cubicBezTo>
                  <a:pt x="2967515" y="6861292"/>
                  <a:pt x="2518258" y="6770610"/>
                  <a:pt x="2095256" y="6591675"/>
                </a:cubicBezTo>
                <a:cubicBezTo>
                  <a:pt x="1686676" y="6418853"/>
                  <a:pt x="1319871" y="6171495"/>
                  <a:pt x="1004795" y="5856497"/>
                </a:cubicBezTo>
                <a:cubicBezTo>
                  <a:pt x="689797" y="5541500"/>
                  <a:pt x="442439" y="5174616"/>
                  <a:pt x="269617" y="4766036"/>
                </a:cubicBezTo>
                <a:cubicBezTo>
                  <a:pt x="90682" y="4343034"/>
                  <a:pt x="0" y="3893698"/>
                  <a:pt x="0" y="3430646"/>
                </a:cubicBezTo>
                <a:cubicBezTo>
                  <a:pt x="0" y="2967594"/>
                  <a:pt x="90682" y="2518258"/>
                  <a:pt x="269617" y="2095256"/>
                </a:cubicBezTo>
                <a:cubicBezTo>
                  <a:pt x="442439" y="1686676"/>
                  <a:pt x="689797" y="1319793"/>
                  <a:pt x="1004795" y="1004795"/>
                </a:cubicBezTo>
                <a:cubicBezTo>
                  <a:pt x="1319793" y="689797"/>
                  <a:pt x="1686676" y="442439"/>
                  <a:pt x="2095256" y="269617"/>
                </a:cubicBezTo>
                <a:cubicBezTo>
                  <a:pt x="2518258" y="90682"/>
                  <a:pt x="2967594" y="0"/>
                  <a:pt x="3430646" y="0"/>
                </a:cubicBezTo>
                <a:cubicBezTo>
                  <a:pt x="3893698" y="0"/>
                  <a:pt x="4343034" y="90682"/>
                  <a:pt x="4766036" y="269617"/>
                </a:cubicBezTo>
                <a:cubicBezTo>
                  <a:pt x="5174615" y="442439"/>
                  <a:pt x="5541499" y="689719"/>
                  <a:pt x="5856497" y="1004795"/>
                </a:cubicBezTo>
                <a:cubicBezTo>
                  <a:pt x="5967087" y="1115385"/>
                  <a:pt x="6069369" y="1232324"/>
                  <a:pt x="6162952" y="1355298"/>
                </a:cubicBezTo>
                <a:lnTo>
                  <a:pt x="5937774" y="1476782"/>
                </a:lnTo>
                <a:cubicBezTo>
                  <a:pt x="5355354" y="731024"/>
                  <a:pt x="4447981" y="250807"/>
                  <a:pt x="3430646" y="250807"/>
                </a:cubicBezTo>
                <a:cubicBezTo>
                  <a:pt x="1677271" y="250807"/>
                  <a:pt x="250807" y="1677271"/>
                  <a:pt x="250807" y="3430646"/>
                </a:cubicBezTo>
                <a:cubicBezTo>
                  <a:pt x="250807" y="5184021"/>
                  <a:pt x="1677271" y="6610485"/>
                  <a:pt x="3430646" y="6610485"/>
                </a:cubicBezTo>
                <a:cubicBezTo>
                  <a:pt x="5184021" y="6610485"/>
                  <a:pt x="6610563" y="5184021"/>
                  <a:pt x="6610563" y="3430646"/>
                </a:cubicBezTo>
                <a:cubicBezTo>
                  <a:pt x="6610563" y="3072463"/>
                  <a:pt x="6550997" y="2727838"/>
                  <a:pt x="6441347" y="2406335"/>
                </a:cubicBezTo>
                <a:lnTo>
                  <a:pt x="6665427" y="2285399"/>
                </a:lnTo>
                <a:cubicBezTo>
                  <a:pt x="6795534" y="2651969"/>
                  <a:pt x="6861370" y="3036331"/>
                  <a:pt x="6861370" y="3430646"/>
                </a:cubicBezTo>
                <a:close/>
              </a:path>
            </a:pathLst>
          </a:custGeom>
          <a:solidFill>
            <a:schemeClr val="accent4">
              <a:alpha val="0"/>
            </a:schemeClr>
          </a:solidFill>
          <a:ln w="7831"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1DB518F-FA83-F5A3-134A-12DFC454F933}"/>
              </a:ext>
            </a:extLst>
          </p:cNvPr>
          <p:cNvSpPr/>
          <p:nvPr/>
        </p:nvSpPr>
        <p:spPr>
          <a:xfrm>
            <a:off x="1583839" y="3341289"/>
            <a:ext cx="3610257" cy="3610257"/>
          </a:xfrm>
          <a:custGeom>
            <a:avLst/>
            <a:gdLst>
              <a:gd name="connsiteX0" fmla="*/ 4213399 w 4213398"/>
              <a:gd name="connsiteY0" fmla="*/ 2106699 h 4213398"/>
              <a:gd name="connsiteX1" fmla="*/ 3596414 w 4213398"/>
              <a:gd name="connsiteY1" fmla="*/ 3596335 h 4213398"/>
              <a:gd name="connsiteX2" fmla="*/ 2106699 w 4213398"/>
              <a:gd name="connsiteY2" fmla="*/ 4213399 h 4213398"/>
              <a:gd name="connsiteX3" fmla="*/ 617063 w 4213398"/>
              <a:gd name="connsiteY3" fmla="*/ 3596335 h 4213398"/>
              <a:gd name="connsiteX4" fmla="*/ 0 w 4213398"/>
              <a:gd name="connsiteY4" fmla="*/ 2106699 h 4213398"/>
              <a:gd name="connsiteX5" fmla="*/ 617063 w 4213398"/>
              <a:gd name="connsiteY5" fmla="*/ 617063 h 4213398"/>
              <a:gd name="connsiteX6" fmla="*/ 2106699 w 4213398"/>
              <a:gd name="connsiteY6" fmla="*/ 0 h 4213398"/>
              <a:gd name="connsiteX7" fmla="*/ 3596414 w 4213398"/>
              <a:gd name="connsiteY7" fmla="*/ 617063 h 4213398"/>
              <a:gd name="connsiteX8" fmla="*/ 3650259 w 4213398"/>
              <a:gd name="connsiteY8" fmla="*/ 672946 h 4213398"/>
              <a:gd name="connsiteX9" fmla="*/ 3420379 w 4213398"/>
              <a:gd name="connsiteY9" fmla="*/ 797017 h 4213398"/>
              <a:gd name="connsiteX10" fmla="*/ 2106699 w 4213398"/>
              <a:gd name="connsiteY10" fmla="*/ 250807 h 4213398"/>
              <a:gd name="connsiteX11" fmla="*/ 250807 w 4213398"/>
              <a:gd name="connsiteY11" fmla="*/ 2106699 h 4213398"/>
              <a:gd name="connsiteX12" fmla="*/ 2106699 w 4213398"/>
              <a:gd name="connsiteY12" fmla="*/ 3962592 h 4213398"/>
              <a:gd name="connsiteX13" fmla="*/ 3962592 w 4213398"/>
              <a:gd name="connsiteY13" fmla="*/ 2106699 h 4213398"/>
              <a:gd name="connsiteX14" fmla="*/ 3923481 w 4213398"/>
              <a:gd name="connsiteY14" fmla="*/ 1726805 h 4213398"/>
              <a:gd name="connsiteX15" fmla="*/ 4153048 w 4213398"/>
              <a:gd name="connsiteY15" fmla="*/ 1602891 h 4213398"/>
              <a:gd name="connsiteX16" fmla="*/ 4213399 w 4213398"/>
              <a:gd name="connsiteY16" fmla="*/ 2106699 h 42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13398" h="4213398">
                <a:moveTo>
                  <a:pt x="4213399" y="2106699"/>
                </a:moveTo>
                <a:cubicBezTo>
                  <a:pt x="4213399" y="2669447"/>
                  <a:pt x="3994256" y="3198493"/>
                  <a:pt x="3596414" y="3596335"/>
                </a:cubicBezTo>
                <a:cubicBezTo>
                  <a:pt x="3198571" y="3994178"/>
                  <a:pt x="2669447" y="4213399"/>
                  <a:pt x="2106699" y="4213399"/>
                </a:cubicBezTo>
                <a:cubicBezTo>
                  <a:pt x="1543951" y="4213399"/>
                  <a:pt x="1014984" y="3994256"/>
                  <a:pt x="617063" y="3596335"/>
                </a:cubicBezTo>
                <a:cubicBezTo>
                  <a:pt x="219143" y="3198493"/>
                  <a:pt x="0" y="2669447"/>
                  <a:pt x="0" y="2106699"/>
                </a:cubicBezTo>
                <a:cubicBezTo>
                  <a:pt x="0" y="1543951"/>
                  <a:pt x="219143" y="1014906"/>
                  <a:pt x="617063" y="617063"/>
                </a:cubicBezTo>
                <a:cubicBezTo>
                  <a:pt x="1014984" y="219143"/>
                  <a:pt x="1544030" y="0"/>
                  <a:pt x="2106699" y="0"/>
                </a:cubicBezTo>
                <a:cubicBezTo>
                  <a:pt x="2669369" y="0"/>
                  <a:pt x="3198493" y="219143"/>
                  <a:pt x="3596414" y="617063"/>
                </a:cubicBezTo>
                <a:cubicBezTo>
                  <a:pt x="3614754" y="635404"/>
                  <a:pt x="3632702" y="654057"/>
                  <a:pt x="3650259" y="672946"/>
                </a:cubicBezTo>
                <a:lnTo>
                  <a:pt x="3420379" y="797017"/>
                </a:lnTo>
                <a:cubicBezTo>
                  <a:pt x="3084219" y="459760"/>
                  <a:pt x="2619443" y="250807"/>
                  <a:pt x="2106699" y="250807"/>
                </a:cubicBezTo>
                <a:cubicBezTo>
                  <a:pt x="1083407" y="250807"/>
                  <a:pt x="250807" y="1083329"/>
                  <a:pt x="250807" y="2106699"/>
                </a:cubicBezTo>
                <a:cubicBezTo>
                  <a:pt x="250807" y="3130070"/>
                  <a:pt x="1083407" y="3962592"/>
                  <a:pt x="2106699" y="3962592"/>
                </a:cubicBezTo>
                <a:cubicBezTo>
                  <a:pt x="3129991" y="3962592"/>
                  <a:pt x="3962592" y="3130070"/>
                  <a:pt x="3962592" y="2106699"/>
                </a:cubicBezTo>
                <a:cubicBezTo>
                  <a:pt x="3962592" y="1976515"/>
                  <a:pt x="3949111" y="1849466"/>
                  <a:pt x="3923481" y="1726805"/>
                </a:cubicBezTo>
                <a:lnTo>
                  <a:pt x="4153048" y="1602891"/>
                </a:lnTo>
                <a:cubicBezTo>
                  <a:pt x="4192942" y="1765837"/>
                  <a:pt x="4213399" y="1934662"/>
                  <a:pt x="4213399" y="2106699"/>
                </a:cubicBezTo>
                <a:close/>
              </a:path>
            </a:pathLst>
          </a:custGeom>
          <a:solidFill>
            <a:schemeClr val="accent4">
              <a:alpha val="0"/>
            </a:schemeClr>
          </a:solidFill>
          <a:ln w="7831"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3A90DD81-6C8A-93E0-9CD9-74FE215A7B02}"/>
              </a:ext>
            </a:extLst>
          </p:cNvPr>
          <p:cNvSpPr/>
          <p:nvPr/>
        </p:nvSpPr>
        <p:spPr>
          <a:xfrm>
            <a:off x="449414" y="2206864"/>
            <a:ext cx="5879108" cy="5879176"/>
          </a:xfrm>
          <a:custGeom>
            <a:avLst/>
            <a:gdLst>
              <a:gd name="connsiteX0" fmla="*/ 3430646 w 6861291"/>
              <a:gd name="connsiteY0" fmla="*/ 6861370 h 6861370"/>
              <a:gd name="connsiteX1" fmla="*/ 2095256 w 6861291"/>
              <a:gd name="connsiteY1" fmla="*/ 6591753 h 6861370"/>
              <a:gd name="connsiteX2" fmla="*/ 1004795 w 6861291"/>
              <a:gd name="connsiteY2" fmla="*/ 5856575 h 6861370"/>
              <a:gd name="connsiteX3" fmla="*/ 269617 w 6861291"/>
              <a:gd name="connsiteY3" fmla="*/ 4766114 h 6861370"/>
              <a:gd name="connsiteX4" fmla="*/ 0 w 6861291"/>
              <a:gd name="connsiteY4" fmla="*/ 3430646 h 6861370"/>
              <a:gd name="connsiteX5" fmla="*/ 269617 w 6861291"/>
              <a:gd name="connsiteY5" fmla="*/ 2095256 h 6861370"/>
              <a:gd name="connsiteX6" fmla="*/ 1004795 w 6861291"/>
              <a:gd name="connsiteY6" fmla="*/ 1004795 h 6861370"/>
              <a:gd name="connsiteX7" fmla="*/ 2095256 w 6861291"/>
              <a:gd name="connsiteY7" fmla="*/ 269617 h 6861370"/>
              <a:gd name="connsiteX8" fmla="*/ 3430646 w 6861291"/>
              <a:gd name="connsiteY8" fmla="*/ 0 h 6861370"/>
              <a:gd name="connsiteX9" fmla="*/ 4766036 w 6861291"/>
              <a:gd name="connsiteY9" fmla="*/ 269617 h 6861370"/>
              <a:gd name="connsiteX10" fmla="*/ 5856497 w 6861291"/>
              <a:gd name="connsiteY10" fmla="*/ 1004795 h 6861370"/>
              <a:gd name="connsiteX11" fmla="*/ 6591675 w 6861291"/>
              <a:gd name="connsiteY11" fmla="*/ 2095256 h 6861370"/>
              <a:gd name="connsiteX12" fmla="*/ 6861292 w 6861291"/>
              <a:gd name="connsiteY12" fmla="*/ 3430646 h 6861370"/>
              <a:gd name="connsiteX13" fmla="*/ 6591675 w 6861291"/>
              <a:gd name="connsiteY13" fmla="*/ 4766036 h 6861370"/>
              <a:gd name="connsiteX14" fmla="*/ 5856497 w 6861291"/>
              <a:gd name="connsiteY14" fmla="*/ 5856497 h 6861370"/>
              <a:gd name="connsiteX15" fmla="*/ 4766036 w 6861291"/>
              <a:gd name="connsiteY15" fmla="*/ 6591675 h 6861370"/>
              <a:gd name="connsiteX16" fmla="*/ 3430646 w 6861291"/>
              <a:gd name="connsiteY16" fmla="*/ 6861292 h 6861370"/>
              <a:gd name="connsiteX17" fmla="*/ 3430646 w 6861291"/>
              <a:gd name="connsiteY17" fmla="*/ 250807 h 6861370"/>
              <a:gd name="connsiteX18" fmla="*/ 250807 w 6861291"/>
              <a:gd name="connsiteY18" fmla="*/ 3430646 h 6861370"/>
              <a:gd name="connsiteX19" fmla="*/ 3430646 w 6861291"/>
              <a:gd name="connsiteY19" fmla="*/ 6610485 h 6861370"/>
              <a:gd name="connsiteX20" fmla="*/ 6610485 w 6861291"/>
              <a:gd name="connsiteY20" fmla="*/ 3430646 h 6861370"/>
              <a:gd name="connsiteX21" fmla="*/ 3430646 w 6861291"/>
              <a:gd name="connsiteY21" fmla="*/ 250807 h 686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61291" h="6861370">
                <a:moveTo>
                  <a:pt x="3430646" y="6861370"/>
                </a:moveTo>
                <a:cubicBezTo>
                  <a:pt x="2967594" y="6861370"/>
                  <a:pt x="2518258" y="6770610"/>
                  <a:pt x="2095256" y="6591753"/>
                </a:cubicBezTo>
                <a:cubicBezTo>
                  <a:pt x="1686755" y="6418931"/>
                  <a:pt x="1319871" y="6171573"/>
                  <a:pt x="1004795" y="5856575"/>
                </a:cubicBezTo>
                <a:cubicBezTo>
                  <a:pt x="689797" y="5541578"/>
                  <a:pt x="442439" y="5174694"/>
                  <a:pt x="269617" y="4766114"/>
                </a:cubicBezTo>
                <a:cubicBezTo>
                  <a:pt x="90761" y="4343034"/>
                  <a:pt x="0" y="3893776"/>
                  <a:pt x="0" y="3430646"/>
                </a:cubicBezTo>
                <a:cubicBezTo>
                  <a:pt x="0" y="2967515"/>
                  <a:pt x="90761" y="2518258"/>
                  <a:pt x="269617" y="2095256"/>
                </a:cubicBezTo>
                <a:cubicBezTo>
                  <a:pt x="442439" y="1686755"/>
                  <a:pt x="689797" y="1319871"/>
                  <a:pt x="1004795" y="1004795"/>
                </a:cubicBezTo>
                <a:cubicBezTo>
                  <a:pt x="1319793" y="689797"/>
                  <a:pt x="1686676" y="442439"/>
                  <a:pt x="2095256" y="269617"/>
                </a:cubicBezTo>
                <a:cubicBezTo>
                  <a:pt x="2518336" y="90761"/>
                  <a:pt x="2967594" y="0"/>
                  <a:pt x="3430646" y="0"/>
                </a:cubicBezTo>
                <a:cubicBezTo>
                  <a:pt x="3893698" y="0"/>
                  <a:pt x="4343034" y="90761"/>
                  <a:pt x="4766036" y="269617"/>
                </a:cubicBezTo>
                <a:cubicBezTo>
                  <a:pt x="5174538" y="442439"/>
                  <a:pt x="5541421" y="689797"/>
                  <a:pt x="5856497" y="1004795"/>
                </a:cubicBezTo>
                <a:cubicBezTo>
                  <a:pt x="6171494" y="1319793"/>
                  <a:pt x="6418853" y="1686676"/>
                  <a:pt x="6591675" y="2095256"/>
                </a:cubicBezTo>
                <a:cubicBezTo>
                  <a:pt x="6770609" y="2518258"/>
                  <a:pt x="6861292" y="2967594"/>
                  <a:pt x="6861292" y="3430646"/>
                </a:cubicBezTo>
                <a:cubicBezTo>
                  <a:pt x="6861292" y="3893698"/>
                  <a:pt x="6770531" y="4343034"/>
                  <a:pt x="6591675" y="4766036"/>
                </a:cubicBezTo>
                <a:cubicBezTo>
                  <a:pt x="6418853" y="5174538"/>
                  <a:pt x="6171494" y="5541421"/>
                  <a:pt x="5856497" y="5856497"/>
                </a:cubicBezTo>
                <a:cubicBezTo>
                  <a:pt x="5541499" y="6171495"/>
                  <a:pt x="5174615" y="6418853"/>
                  <a:pt x="4766036" y="6591675"/>
                </a:cubicBezTo>
                <a:cubicBezTo>
                  <a:pt x="4343034" y="6770610"/>
                  <a:pt x="3893698" y="6861292"/>
                  <a:pt x="3430646" y="6861292"/>
                </a:cubicBezTo>
                <a:close/>
                <a:moveTo>
                  <a:pt x="3430646" y="250807"/>
                </a:moveTo>
                <a:cubicBezTo>
                  <a:pt x="1677271" y="250807"/>
                  <a:pt x="250807" y="1677271"/>
                  <a:pt x="250807" y="3430646"/>
                </a:cubicBezTo>
                <a:cubicBezTo>
                  <a:pt x="250807" y="5184021"/>
                  <a:pt x="1677271" y="6610485"/>
                  <a:pt x="3430646" y="6610485"/>
                </a:cubicBezTo>
                <a:cubicBezTo>
                  <a:pt x="5184021" y="6610485"/>
                  <a:pt x="6610485" y="5184021"/>
                  <a:pt x="6610485" y="3430646"/>
                </a:cubicBezTo>
                <a:cubicBezTo>
                  <a:pt x="6610485" y="1677271"/>
                  <a:pt x="5184099" y="250807"/>
                  <a:pt x="3430646" y="250807"/>
                </a:cubicBezTo>
                <a:close/>
              </a:path>
            </a:pathLst>
          </a:custGeom>
          <a:solidFill>
            <a:schemeClr val="accent4">
              <a:alpha val="30000"/>
            </a:schemeClr>
          </a:solidFill>
          <a:ln w="7831"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D9D4B1E0-2CE8-2CD1-11B1-EB211896442D}"/>
              </a:ext>
            </a:extLst>
          </p:cNvPr>
          <p:cNvSpPr/>
          <p:nvPr/>
        </p:nvSpPr>
        <p:spPr>
          <a:xfrm>
            <a:off x="1583839" y="3341357"/>
            <a:ext cx="3610257" cy="3610257"/>
          </a:xfrm>
          <a:custGeom>
            <a:avLst/>
            <a:gdLst>
              <a:gd name="connsiteX0" fmla="*/ 2106699 w 4213398"/>
              <a:gd name="connsiteY0" fmla="*/ 4213399 h 4213398"/>
              <a:gd name="connsiteX1" fmla="*/ 617063 w 4213398"/>
              <a:gd name="connsiteY1" fmla="*/ 3596336 h 4213398"/>
              <a:gd name="connsiteX2" fmla="*/ 0 w 4213398"/>
              <a:gd name="connsiteY2" fmla="*/ 2106699 h 4213398"/>
              <a:gd name="connsiteX3" fmla="*/ 617063 w 4213398"/>
              <a:gd name="connsiteY3" fmla="*/ 617063 h 4213398"/>
              <a:gd name="connsiteX4" fmla="*/ 2106699 w 4213398"/>
              <a:gd name="connsiteY4" fmla="*/ 0 h 4213398"/>
              <a:gd name="connsiteX5" fmla="*/ 3596335 w 4213398"/>
              <a:gd name="connsiteY5" fmla="*/ 617063 h 4213398"/>
              <a:gd name="connsiteX6" fmla="*/ 4213399 w 4213398"/>
              <a:gd name="connsiteY6" fmla="*/ 2106699 h 4213398"/>
              <a:gd name="connsiteX7" fmla="*/ 3596335 w 4213398"/>
              <a:gd name="connsiteY7" fmla="*/ 3596336 h 4213398"/>
              <a:gd name="connsiteX8" fmla="*/ 2106699 w 4213398"/>
              <a:gd name="connsiteY8" fmla="*/ 4213399 h 4213398"/>
              <a:gd name="connsiteX9" fmla="*/ 2106699 w 4213398"/>
              <a:gd name="connsiteY9" fmla="*/ 250807 h 4213398"/>
              <a:gd name="connsiteX10" fmla="*/ 250807 w 4213398"/>
              <a:gd name="connsiteY10" fmla="*/ 2106699 h 4213398"/>
              <a:gd name="connsiteX11" fmla="*/ 2106699 w 4213398"/>
              <a:gd name="connsiteY11" fmla="*/ 3962592 h 4213398"/>
              <a:gd name="connsiteX12" fmla="*/ 3962592 w 4213398"/>
              <a:gd name="connsiteY12" fmla="*/ 2106699 h 4213398"/>
              <a:gd name="connsiteX13" fmla="*/ 2106699 w 4213398"/>
              <a:gd name="connsiteY13" fmla="*/ 250807 h 42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13398" h="4213398">
                <a:moveTo>
                  <a:pt x="2106699" y="4213399"/>
                </a:moveTo>
                <a:cubicBezTo>
                  <a:pt x="1543951" y="4213399"/>
                  <a:pt x="1014906" y="3994256"/>
                  <a:pt x="617063" y="3596336"/>
                </a:cubicBezTo>
                <a:cubicBezTo>
                  <a:pt x="219143" y="3198415"/>
                  <a:pt x="0" y="2669369"/>
                  <a:pt x="0" y="2106699"/>
                </a:cubicBezTo>
                <a:cubicBezTo>
                  <a:pt x="0" y="1544030"/>
                  <a:pt x="219143" y="1014906"/>
                  <a:pt x="617063" y="617063"/>
                </a:cubicBezTo>
                <a:cubicBezTo>
                  <a:pt x="1014984" y="219143"/>
                  <a:pt x="1544030" y="0"/>
                  <a:pt x="2106699" y="0"/>
                </a:cubicBezTo>
                <a:cubicBezTo>
                  <a:pt x="2669369" y="0"/>
                  <a:pt x="3198493" y="219143"/>
                  <a:pt x="3596335" y="617063"/>
                </a:cubicBezTo>
                <a:cubicBezTo>
                  <a:pt x="3994256" y="1014984"/>
                  <a:pt x="4213399" y="1544030"/>
                  <a:pt x="4213399" y="2106699"/>
                </a:cubicBezTo>
                <a:cubicBezTo>
                  <a:pt x="4213399" y="2669369"/>
                  <a:pt x="3994256" y="3198493"/>
                  <a:pt x="3596335" y="3596336"/>
                </a:cubicBezTo>
                <a:cubicBezTo>
                  <a:pt x="3198414" y="3994256"/>
                  <a:pt x="2669369" y="4213399"/>
                  <a:pt x="2106699" y="4213399"/>
                </a:cubicBezTo>
                <a:close/>
                <a:moveTo>
                  <a:pt x="2106699" y="250807"/>
                </a:moveTo>
                <a:cubicBezTo>
                  <a:pt x="1083329" y="250807"/>
                  <a:pt x="250807" y="1083329"/>
                  <a:pt x="250807" y="2106699"/>
                </a:cubicBezTo>
                <a:cubicBezTo>
                  <a:pt x="250807" y="3130070"/>
                  <a:pt x="1083329" y="3962592"/>
                  <a:pt x="2106699" y="3962592"/>
                </a:cubicBezTo>
                <a:cubicBezTo>
                  <a:pt x="3130070" y="3962592"/>
                  <a:pt x="3962592" y="3130070"/>
                  <a:pt x="3962592" y="2106699"/>
                </a:cubicBezTo>
                <a:cubicBezTo>
                  <a:pt x="3962592" y="1083329"/>
                  <a:pt x="3130070" y="250807"/>
                  <a:pt x="2106699" y="250807"/>
                </a:cubicBezTo>
                <a:close/>
              </a:path>
            </a:pathLst>
          </a:custGeom>
          <a:solidFill>
            <a:schemeClr val="accent4">
              <a:alpha val="30000"/>
            </a:schemeClr>
          </a:solidFill>
          <a:ln w="7831" cap="flat">
            <a:noFill/>
            <a:prstDash val="solid"/>
            <a:miter/>
          </a:ln>
        </p:spPr>
        <p:txBody>
          <a:bodyPr rtlCol="0" anchor="ctr"/>
          <a:lstStyle/>
          <a:p>
            <a:endParaRPr lang="en-US"/>
          </a:p>
        </p:txBody>
      </p:sp>
      <p:sp>
        <p:nvSpPr>
          <p:cNvPr id="19" name="Text Placeholder 18">
            <a:extLst>
              <a:ext uri="{FF2B5EF4-FFF2-40B4-BE49-F238E27FC236}">
                <a16:creationId xmlns:a16="http://schemas.microsoft.com/office/drawing/2014/main" id="{F997BF7A-E75E-1EEC-9B8D-907CEB621EC0}"/>
              </a:ext>
            </a:extLst>
          </p:cNvPr>
          <p:cNvSpPr>
            <a:spLocks noGrp="1"/>
          </p:cNvSpPr>
          <p:nvPr>
            <p:ph type="body" sz="quarter" idx="33"/>
          </p:nvPr>
        </p:nvSpPr>
        <p:spPr>
          <a:xfrm>
            <a:off x="389964" y="290290"/>
            <a:ext cx="3780551" cy="526556"/>
          </a:xfrm>
        </p:spPr>
        <p:txBody>
          <a:bodyPr/>
          <a:lstStyle/>
          <a:p>
            <a:r>
              <a:rPr lang="en-US" dirty="0"/>
              <a:t>Regulatory</a:t>
            </a:r>
          </a:p>
        </p:txBody>
      </p:sp>
      <p:sp>
        <p:nvSpPr>
          <p:cNvPr id="22" name="Text Placeholder 20">
            <a:extLst>
              <a:ext uri="{FF2B5EF4-FFF2-40B4-BE49-F238E27FC236}">
                <a16:creationId xmlns:a16="http://schemas.microsoft.com/office/drawing/2014/main" id="{9708931F-5AD3-1057-DD3D-A37C57088B1D}"/>
              </a:ext>
            </a:extLst>
          </p:cNvPr>
          <p:cNvSpPr txBox="1">
            <a:spLocks/>
          </p:cNvSpPr>
          <p:nvPr/>
        </p:nvSpPr>
        <p:spPr>
          <a:xfrm>
            <a:off x="-393192" y="970694"/>
            <a:ext cx="7442201" cy="2783839"/>
          </a:xfrm>
          <a:prstGeom prst="rect">
            <a:avLst/>
          </a:prstGeom>
        </p:spPr>
        <p:txBody>
          <a:bodyPr wrap="square" lIns="0" tIns="0" rIns="0" bIns="0">
            <a:spAutoFit/>
          </a:bodyPr>
          <a:lstStyle>
            <a:lvl1pPr marL="0" indent="0" algn="l" defTabSz="914400" rtl="0" eaLnBrk="1" latinLnBrk="0" hangingPunct="1">
              <a:lnSpc>
                <a:spcPct val="90000"/>
              </a:lnSpc>
              <a:spcBef>
                <a:spcPts val="1000"/>
              </a:spcBef>
              <a:buFont typeface="Arial" panose="020B0604020202020204" pitchFamily="34" charset="0"/>
              <a:buNone/>
              <a:defRPr sz="2600" b="1" kern="1200" cap="all" baseline="0">
                <a:solidFill>
                  <a:srgbClr val="C7C2A5"/>
                </a:solidFill>
                <a:latin typeface="Acumin Pro" panose="020B08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0" spc="-1000" dirty="0">
                <a:solidFill>
                  <a:srgbClr val="021D32"/>
                </a:solidFill>
              </a:rPr>
              <a:t>GOAL</a:t>
            </a:r>
          </a:p>
        </p:txBody>
      </p:sp>
      <p:sp>
        <p:nvSpPr>
          <p:cNvPr id="23" name="Text Placeholder 25">
            <a:extLst>
              <a:ext uri="{FF2B5EF4-FFF2-40B4-BE49-F238E27FC236}">
                <a16:creationId xmlns:a16="http://schemas.microsoft.com/office/drawing/2014/main" id="{5E9FC419-F5CC-56B1-8BD5-B066493080AC}"/>
              </a:ext>
            </a:extLst>
          </p:cNvPr>
          <p:cNvSpPr txBox="1">
            <a:spLocks/>
          </p:cNvSpPr>
          <p:nvPr/>
        </p:nvSpPr>
        <p:spPr>
          <a:xfrm>
            <a:off x="566928" y="3314005"/>
            <a:ext cx="6440852" cy="332399"/>
          </a:xfrm>
          <a:prstGeom prst="rect">
            <a:avLst/>
          </a:prstGeom>
        </p:spPr>
        <p:txBody>
          <a:bodyPr wrap="square" lIns="0" tIns="0" rIns="0" bIns="0">
            <a:sp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cap="none" baseline="0">
                <a:solidFill>
                  <a:srgbClr val="F5F4F2"/>
                </a:solidFill>
                <a:latin typeface="Acumin Pro" panose="020B08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alpha val="58000"/>
                  </a:schemeClr>
                </a:solidFill>
                <a:latin typeface="Acumin Pro SemiCondensed" panose="020B0506020202020204" pitchFamily="34" charset="0"/>
              </a:rPr>
              <a:t>Learn about anticipated regulations by state</a:t>
            </a:r>
          </a:p>
        </p:txBody>
      </p:sp>
      <p:sp>
        <p:nvSpPr>
          <p:cNvPr id="4" name="Rectangle 3">
            <a:extLst>
              <a:ext uri="{FF2B5EF4-FFF2-40B4-BE49-F238E27FC236}">
                <a16:creationId xmlns:a16="http://schemas.microsoft.com/office/drawing/2014/main" id="{5D5CFCDA-B206-76C4-9AE7-7B4416AB3A23}"/>
              </a:ext>
            </a:extLst>
          </p:cNvPr>
          <p:cNvSpPr/>
          <p:nvPr/>
        </p:nvSpPr>
        <p:spPr>
          <a:xfrm>
            <a:off x="8021487" y="1"/>
            <a:ext cx="4170515" cy="6857999"/>
          </a:xfrm>
          <a:prstGeom prst="rect">
            <a:avLst/>
          </a:prstGeom>
          <a:solidFill>
            <a:schemeClr val="accent1"/>
          </a:solidFill>
          <a:ln>
            <a:noFill/>
          </a:ln>
          <a:effectLst>
            <a:outerShdw blurRad="139700" dist="50800" dir="15720000" algn="tl" rotWithShape="0">
              <a:prstClr val="black">
                <a:alpha val="1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n>
                  <a:noFill/>
                </a:ln>
                <a:solidFill>
                  <a:schemeClr val="bg2">
                    <a:lumMod val="50000"/>
                  </a:schemeClr>
                </a:solidFill>
                <a:effectLst>
                  <a:outerShdw blurRad="50800" dist="38100" dir="2700000" algn="tl" rotWithShape="0">
                    <a:prstClr val="black">
                      <a:alpha val="79000"/>
                    </a:prstClr>
                  </a:outerShdw>
                </a:effectLst>
              </a:rPr>
              <a:t> </a:t>
            </a:r>
          </a:p>
        </p:txBody>
      </p:sp>
      <p:sp>
        <p:nvSpPr>
          <p:cNvPr id="5" name="Text Placeholder 10">
            <a:extLst>
              <a:ext uri="{FF2B5EF4-FFF2-40B4-BE49-F238E27FC236}">
                <a16:creationId xmlns:a16="http://schemas.microsoft.com/office/drawing/2014/main" id="{E0EAC61E-5381-D948-2F28-03EF1F7CD196}"/>
              </a:ext>
            </a:extLst>
          </p:cNvPr>
          <p:cNvSpPr txBox="1">
            <a:spLocks/>
          </p:cNvSpPr>
          <p:nvPr/>
        </p:nvSpPr>
        <p:spPr>
          <a:xfrm>
            <a:off x="8465323" y="1794374"/>
            <a:ext cx="3874134" cy="2716128"/>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spcAft>
                <a:spcPts val="1100"/>
              </a:spcAft>
              <a:buSzPct val="70000"/>
              <a:buFontTx/>
              <a:buNone/>
              <a:defRPr sz="3400" b="1" kern="1200">
                <a:solidFill>
                  <a:srgbClr val="F5F4F2"/>
                </a:solidFill>
                <a:latin typeface="Montserrat ExtraBold" panose="00000900000000000000" pitchFamily="2" charset="0"/>
                <a:ea typeface="+mn-ea"/>
                <a:cs typeface="+mn-cs"/>
              </a:defRPr>
            </a:lvl1pPr>
            <a:lvl2pPr marL="731520" indent="-228600" algn="l" defTabSz="914400" rtl="0" eaLnBrk="1" latinLnBrk="0" hangingPunct="1">
              <a:lnSpc>
                <a:spcPct val="100000"/>
              </a:lnSpc>
              <a:spcBef>
                <a:spcPts val="500"/>
              </a:spcBef>
              <a:buSzPct val="70000"/>
              <a:buFontTx/>
              <a:buBlip>
                <a:blip r:embed="rId2"/>
              </a:buBlip>
              <a:defRPr sz="1800" kern="1200">
                <a:solidFill>
                  <a:schemeClr val="tx1">
                    <a:lumMod val="65000"/>
                    <a:lumOff val="35000"/>
                  </a:schemeClr>
                </a:solidFill>
                <a:latin typeface="+mn-lt"/>
                <a:ea typeface="+mn-ea"/>
                <a:cs typeface="+mn-cs"/>
              </a:defRPr>
            </a:lvl2pPr>
            <a:lvl3pPr marL="1005840" indent="-228600" algn="l" defTabSz="914400" rtl="0" eaLnBrk="1" latinLnBrk="0" hangingPunct="1">
              <a:lnSpc>
                <a:spcPct val="100000"/>
              </a:lnSpc>
              <a:spcBef>
                <a:spcPts val="200"/>
              </a:spcBef>
              <a:buFont typeface="Acumin VF" panose="020B0304020202020204" pitchFamily="34" charset="0"/>
              <a:buChar char="‐"/>
              <a:defRPr sz="1600"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Do this by:</a:t>
            </a:r>
          </a:p>
          <a:p>
            <a:pPr lvl="1">
              <a:buBlip>
                <a:blip r:embed="rId3">
                  <a:extLst>
                    <a:ext uri="{96DAC541-7B7A-43D3-8B79-37D633B846F1}">
                      <asvg:svgBlip xmlns:asvg="http://schemas.microsoft.com/office/drawing/2016/SVG/main" r:embed="rId4"/>
                    </a:ext>
                  </a:extLst>
                </a:blip>
              </a:buBlip>
            </a:pPr>
            <a:r>
              <a:rPr lang="en-US" dirty="0">
                <a:solidFill>
                  <a:schemeClr val="bg1"/>
                </a:solidFill>
              </a:rPr>
              <a:t>Focus on LCCA states</a:t>
            </a:r>
          </a:p>
          <a:p>
            <a:pPr lvl="1">
              <a:lnSpc>
                <a:spcPct val="150000"/>
              </a:lnSpc>
              <a:buBlip>
                <a:blip r:embed="rId3">
                  <a:extLst>
                    <a:ext uri="{96DAC541-7B7A-43D3-8B79-37D633B846F1}">
                      <asvg:svgBlip xmlns:asvg="http://schemas.microsoft.com/office/drawing/2016/SVG/main" r:embed="rId4"/>
                    </a:ext>
                  </a:extLst>
                </a:blip>
              </a:buBlip>
            </a:pPr>
            <a:r>
              <a:rPr lang="en-US" dirty="0">
                <a:solidFill>
                  <a:schemeClr val="bg1"/>
                </a:solidFill>
              </a:rPr>
              <a:t>AHCA resources</a:t>
            </a:r>
          </a:p>
          <a:p>
            <a:pPr lvl="1">
              <a:lnSpc>
                <a:spcPct val="150000"/>
              </a:lnSpc>
              <a:buBlip>
                <a:blip r:embed="rId3">
                  <a:extLst>
                    <a:ext uri="{96DAC541-7B7A-43D3-8B79-37D633B846F1}">
                      <asvg:svgBlip xmlns:asvg="http://schemas.microsoft.com/office/drawing/2016/SVG/main" r:embed="rId4"/>
                    </a:ext>
                  </a:extLst>
                </a:blip>
              </a:buBlip>
            </a:pPr>
            <a:r>
              <a:rPr lang="en-US" dirty="0">
                <a:solidFill>
                  <a:schemeClr val="bg1"/>
                </a:solidFill>
              </a:rPr>
              <a:t>Research</a:t>
            </a:r>
          </a:p>
          <a:p>
            <a:pPr lvl="1">
              <a:lnSpc>
                <a:spcPct val="150000"/>
              </a:lnSpc>
              <a:buBlip>
                <a:blip r:embed="rId3">
                  <a:extLst>
                    <a:ext uri="{96DAC541-7B7A-43D3-8B79-37D633B846F1}">
                      <asvg:svgBlip xmlns:asvg="http://schemas.microsoft.com/office/drawing/2016/SVG/main" r:embed="rId4"/>
                    </a:ext>
                  </a:extLst>
                </a:blip>
              </a:buBlip>
            </a:pPr>
            <a:r>
              <a:rPr lang="en-US" dirty="0">
                <a:solidFill>
                  <a:schemeClr val="bg1"/>
                </a:solidFill>
              </a:rPr>
              <a:t>Communication</a:t>
            </a:r>
          </a:p>
          <a:p>
            <a:pPr lvl="2" indent="-182880">
              <a:buFont typeface="Arial" panose="020B0604020202020204" pitchFamily="34" charset="0"/>
              <a:buChar char="•"/>
            </a:pPr>
            <a:r>
              <a:rPr lang="en-US" dirty="0">
                <a:solidFill>
                  <a:schemeClr val="bg1">
                    <a:alpha val="58000"/>
                  </a:schemeClr>
                </a:solidFill>
              </a:rPr>
              <a:t>Speaking &amp; Listening</a:t>
            </a:r>
          </a:p>
        </p:txBody>
      </p:sp>
      <p:sp>
        <p:nvSpPr>
          <p:cNvPr id="31" name="Freeform: Shape 30">
            <a:extLst>
              <a:ext uri="{FF2B5EF4-FFF2-40B4-BE49-F238E27FC236}">
                <a16:creationId xmlns:a16="http://schemas.microsoft.com/office/drawing/2014/main" id="{012C22DE-A191-727C-92B5-0DE22729FE64}"/>
              </a:ext>
            </a:extLst>
          </p:cNvPr>
          <p:cNvSpPr/>
          <p:nvPr/>
        </p:nvSpPr>
        <p:spPr>
          <a:xfrm>
            <a:off x="36854458" y="-16628698"/>
            <a:ext cx="5147403" cy="3476992"/>
          </a:xfrm>
          <a:custGeom>
            <a:avLst/>
            <a:gdLst>
              <a:gd name="connsiteX0" fmla="*/ 4553528 w 6007345"/>
              <a:gd name="connsiteY0" fmla="*/ 2108816 h 4057870"/>
              <a:gd name="connsiteX1" fmla="*/ 6007346 w 6007345"/>
              <a:gd name="connsiteY1" fmla="*/ 1324104 h 4057870"/>
              <a:gd name="connsiteX2" fmla="*/ 5279300 w 6007345"/>
              <a:gd name="connsiteY2" fmla="*/ 862149 h 4057870"/>
              <a:gd name="connsiteX3" fmla="*/ 5292702 w 6007345"/>
              <a:gd name="connsiteY3" fmla="*/ 0 h 4057870"/>
              <a:gd name="connsiteX4" fmla="*/ 3838885 w 6007345"/>
              <a:gd name="connsiteY4" fmla="*/ 784712 h 4057870"/>
              <a:gd name="connsiteX5" fmla="*/ 3830420 w 6007345"/>
              <a:gd name="connsiteY5" fmla="*/ 1328493 h 4057870"/>
              <a:gd name="connsiteX6" fmla="*/ 1235980 w 6007345"/>
              <a:gd name="connsiteY6" fmla="*/ 2728779 h 4057870"/>
              <a:gd name="connsiteX7" fmla="*/ 395150 w 6007345"/>
              <a:gd name="connsiteY7" fmla="*/ 2643348 h 4057870"/>
              <a:gd name="connsiteX8" fmla="*/ 90420 w 6007345"/>
              <a:gd name="connsiteY8" fmla="*/ 3662721 h 4057870"/>
              <a:gd name="connsiteX9" fmla="*/ 1109793 w 6007345"/>
              <a:gd name="connsiteY9" fmla="*/ 3967451 h 4057870"/>
              <a:gd name="connsiteX10" fmla="*/ 1499797 w 6007345"/>
              <a:gd name="connsiteY10" fmla="*/ 3217695 h 4057870"/>
              <a:gd name="connsiteX11" fmla="*/ 4094238 w 6007345"/>
              <a:gd name="connsiteY11" fmla="*/ 1817409 h 4057870"/>
              <a:gd name="connsiteX12" fmla="*/ 4553449 w 6007345"/>
              <a:gd name="connsiteY12" fmla="*/ 2108816 h 4057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07345" h="4057870">
                <a:moveTo>
                  <a:pt x="4553528" y="2108816"/>
                </a:moveTo>
                <a:lnTo>
                  <a:pt x="6007346" y="1324104"/>
                </a:lnTo>
                <a:lnTo>
                  <a:pt x="5279300" y="862149"/>
                </a:lnTo>
                <a:lnTo>
                  <a:pt x="5292702" y="0"/>
                </a:lnTo>
                <a:lnTo>
                  <a:pt x="3838885" y="784712"/>
                </a:lnTo>
                <a:lnTo>
                  <a:pt x="3830420" y="1328493"/>
                </a:lnTo>
                <a:lnTo>
                  <a:pt x="1235980" y="2728779"/>
                </a:lnTo>
                <a:cubicBezTo>
                  <a:pt x="1006727" y="2536598"/>
                  <a:pt x="674486" y="2492628"/>
                  <a:pt x="395150" y="2643348"/>
                </a:cubicBezTo>
                <a:cubicBezTo>
                  <a:pt x="29521" y="2840701"/>
                  <a:pt x="-106934" y="3297091"/>
                  <a:pt x="90420" y="3662721"/>
                </a:cubicBezTo>
                <a:cubicBezTo>
                  <a:pt x="287773" y="4028350"/>
                  <a:pt x="744163" y="4164805"/>
                  <a:pt x="1109793" y="3967451"/>
                </a:cubicBezTo>
                <a:cubicBezTo>
                  <a:pt x="1389050" y="3816732"/>
                  <a:pt x="1534597" y="3514823"/>
                  <a:pt x="1499797" y="3217695"/>
                </a:cubicBezTo>
                <a:lnTo>
                  <a:pt x="4094238" y="1817409"/>
                </a:lnTo>
                <a:lnTo>
                  <a:pt x="4553449" y="2108816"/>
                </a:lnTo>
                <a:close/>
              </a:path>
            </a:pathLst>
          </a:custGeom>
          <a:solidFill>
            <a:schemeClr val="accent4">
              <a:alpha val="30000"/>
            </a:schemeClr>
          </a:solidFill>
          <a:ln w="7831" cap="flat">
            <a:noFill/>
            <a:prstDash val="solid"/>
            <a:miter/>
          </a:ln>
        </p:spPr>
        <p:txBody>
          <a:bodyPr rtlCol="0" anchor="ctr"/>
          <a:lstStyle/>
          <a:p>
            <a:endParaRPr lang="en-US"/>
          </a:p>
        </p:txBody>
      </p:sp>
    </p:spTree>
    <p:extLst>
      <p:ext uri="{BB962C8B-B14F-4D97-AF65-F5344CB8AC3E}">
        <p14:creationId xmlns:p14="http://schemas.microsoft.com/office/powerpoint/2010/main" val="2577357145"/>
      </p:ext>
    </p:extLst>
  </p:cSld>
  <p:clrMapOvr>
    <a:masterClrMapping/>
  </p:clrMapOvr>
  <mc:AlternateContent xmlns:mc="http://schemas.openxmlformats.org/markup-compatibility/2006" xmlns:p14="http://schemas.microsoft.com/office/powerpoint/2010/main">
    <mc:Choice Requires="p14">
      <p:transition spd="slow" p14:dur="2000" advClick="0" advTm="2750"/>
    </mc:Choice>
    <mc:Fallback xmlns="">
      <p:transition spd="slow" advClick="0" advTm="275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6000" fill="hold" grpId="0" nodeType="withEffect" p14:presetBounceEnd="56000">
                                      <p:stCondLst>
                                        <p:cond delay="0"/>
                                      </p:stCondLst>
                                      <p:childTnLst>
                                        <p:animMotion origin="layout" path="M -1.01433 0 L 0.00638 0 " pathEditMode="relative" rAng="0" ptsTypes="AA" p14:bounceEnd="56000">
                                          <p:cBhvr>
                                            <p:cTn id="6" dur="1000" fill="hold"/>
                                            <p:tgtEl>
                                              <p:spTgt spid="4"/>
                                            </p:tgtEl>
                                            <p:attrNameLst>
                                              <p:attrName>ppt_x</p:attrName>
                                              <p:attrName>ppt_y</p:attrName>
                                            </p:attrNameLst>
                                          </p:cBhvr>
                                          <p:rCtr x="51029" y="0"/>
                                        </p:animMotion>
                                      </p:childTnLst>
                                    </p:cTn>
                                  </p:par>
                                  <p:par>
                                    <p:cTn id="7" presetID="63" presetClass="path" presetSubtype="0" accel="56000" fill="hold" grpId="0" nodeType="withEffect" p14:presetBounceEnd="56000">
                                      <p:stCondLst>
                                        <p:cond delay="250"/>
                                      </p:stCondLst>
                                      <p:childTnLst>
                                        <p:animMotion origin="layout" path="M -1.04818 0.00787 L 0.00209 -7.40741E-7 " pathEditMode="relative" rAng="0" ptsTypes="AA" p14:bounceEnd="56000">
                                          <p:cBhvr>
                                            <p:cTn id="8" dur="1000" fill="hold"/>
                                            <p:tgtEl>
                                              <p:spTgt spid="5"/>
                                            </p:tgtEl>
                                            <p:attrNameLst>
                                              <p:attrName>ppt_x</p:attrName>
                                              <p:attrName>ppt_y</p:attrName>
                                            </p:attrNameLst>
                                          </p:cBhvr>
                                          <p:rCtr x="52513" y="-394"/>
                                        </p:animMotion>
                                      </p:childTnLst>
                                    </p:cTn>
                                  </p:par>
                                  <p:par>
                                    <p:cTn id="9" presetID="10" presetClass="entr" presetSubtype="0" fill="hold" grpId="2" nodeType="withEffect">
                                      <p:stCondLst>
                                        <p:cond delay="50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childTnLst>
                                    </p:cTn>
                                  </p:par>
                                  <p:par>
                                    <p:cTn id="12" presetID="35" presetClass="path" presetSubtype="0" accel="56000" fill="hold" grpId="0" nodeType="withEffect" p14:presetBounceEnd="56000">
                                      <p:stCondLst>
                                        <p:cond delay="500"/>
                                      </p:stCondLst>
                                      <p:childTnLst>
                                        <p:animMotion origin="layout" path="M 1.64284 -0.02268 L 3.33333E-6 -4.44444E-6 " pathEditMode="relative" rAng="0" ptsTypes="AA" p14:bounceEnd="56000">
                                          <p:cBhvr>
                                            <p:cTn id="13" dur="1000" fill="hold"/>
                                            <p:tgtEl>
                                              <p:spTgt spid="22"/>
                                            </p:tgtEl>
                                            <p:attrNameLst>
                                              <p:attrName>ppt_x</p:attrName>
                                              <p:attrName>ppt_y</p:attrName>
                                            </p:attrNameLst>
                                          </p:cBhvr>
                                          <p:rCtr x="-82148" y="1134"/>
                                        </p:animMotion>
                                      </p:childTnLst>
                                    </p:cTn>
                                  </p:par>
                                  <p:par>
                                    <p:cTn id="14" presetID="10" presetClass="entr" presetSubtype="0" fill="hold" grpId="0" nodeType="withEffect">
                                      <p:stCondLst>
                                        <p:cond delay="175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53" presetClass="entr" presetSubtype="16"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par>
                                    <p:cTn id="22" presetID="53" presetClass="entr" presetSubtype="16" fill="hold" grpId="0" nodeType="withEffect">
                                      <p:stCondLst>
                                        <p:cond delay="225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fltVal val="0"/>
                                              </p:val>
                                            </p:tav>
                                            <p:tav tm="100000">
                                              <p:val>
                                                <p:strVal val="#ppt_w"/>
                                              </p:val>
                                            </p:tav>
                                          </p:tavLst>
                                        </p:anim>
                                        <p:anim calcmode="lin" valueType="num">
                                          <p:cBhvr>
                                            <p:cTn id="25" dur="500" fill="hold"/>
                                            <p:tgtEl>
                                              <p:spTgt spid="27"/>
                                            </p:tgtEl>
                                            <p:attrNameLst>
                                              <p:attrName>ppt_h</p:attrName>
                                            </p:attrNameLst>
                                          </p:cBhvr>
                                          <p:tavLst>
                                            <p:tav tm="0">
                                              <p:val>
                                                <p:fltVal val="0"/>
                                              </p:val>
                                            </p:tav>
                                            <p:tav tm="100000">
                                              <p:val>
                                                <p:strVal val="#ppt_h"/>
                                              </p:val>
                                            </p:tav>
                                          </p:tavLst>
                                        </p:anim>
                                        <p:animEffect transition="in" filter="fade">
                                          <p:cBhvr>
                                            <p:cTn id="2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6" grpId="0" animBg="1"/>
          <p:bldP spid="22" grpId="0"/>
          <p:bldP spid="22" grpId="2"/>
          <p:bldP spid="23" grpId="0"/>
          <p:bldP spid="4" grpId="0" animBg="1"/>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6000" fill="hold" grpId="0" nodeType="withEffect">
                                      <p:stCondLst>
                                        <p:cond delay="0"/>
                                      </p:stCondLst>
                                      <p:childTnLst>
                                        <p:animMotion origin="layout" path="M -1.01433 0 L 0.00638 0 " pathEditMode="relative" rAng="0" ptsTypes="AA">
                                          <p:cBhvr>
                                            <p:cTn id="6" dur="1000" fill="hold"/>
                                            <p:tgtEl>
                                              <p:spTgt spid="4"/>
                                            </p:tgtEl>
                                            <p:attrNameLst>
                                              <p:attrName>ppt_x</p:attrName>
                                              <p:attrName>ppt_y</p:attrName>
                                            </p:attrNameLst>
                                          </p:cBhvr>
                                          <p:rCtr x="51029" y="0"/>
                                        </p:animMotion>
                                      </p:childTnLst>
                                    </p:cTn>
                                  </p:par>
                                  <p:par>
                                    <p:cTn id="7" presetID="63" presetClass="path" presetSubtype="0" accel="56000" fill="hold" grpId="0" nodeType="withEffect">
                                      <p:stCondLst>
                                        <p:cond delay="250"/>
                                      </p:stCondLst>
                                      <p:childTnLst>
                                        <p:animMotion origin="layout" path="M -1.04818 0.00787 L 0.00209 -7.40741E-7 " pathEditMode="relative" rAng="0" ptsTypes="AA">
                                          <p:cBhvr>
                                            <p:cTn id="8" dur="1000" fill="hold"/>
                                            <p:tgtEl>
                                              <p:spTgt spid="5"/>
                                            </p:tgtEl>
                                            <p:attrNameLst>
                                              <p:attrName>ppt_x</p:attrName>
                                              <p:attrName>ppt_y</p:attrName>
                                            </p:attrNameLst>
                                          </p:cBhvr>
                                          <p:rCtr x="52513" y="-394"/>
                                        </p:animMotion>
                                      </p:childTnLst>
                                    </p:cTn>
                                  </p:par>
                                  <p:par>
                                    <p:cTn id="9" presetID="10" presetClass="entr" presetSubtype="0" fill="hold" grpId="2" nodeType="withEffect">
                                      <p:stCondLst>
                                        <p:cond delay="50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childTnLst>
                                    </p:cTn>
                                  </p:par>
                                  <p:par>
                                    <p:cTn id="12" presetID="35" presetClass="path" presetSubtype="0" accel="56000" fill="hold" grpId="0" nodeType="withEffect">
                                      <p:stCondLst>
                                        <p:cond delay="500"/>
                                      </p:stCondLst>
                                      <p:childTnLst>
                                        <p:animMotion origin="layout" path="M 1.64284 -0.02268 L 3.33333E-6 -4.44444E-6 " pathEditMode="relative" rAng="0" ptsTypes="AA">
                                          <p:cBhvr>
                                            <p:cTn id="13" dur="1000" fill="hold"/>
                                            <p:tgtEl>
                                              <p:spTgt spid="22"/>
                                            </p:tgtEl>
                                            <p:attrNameLst>
                                              <p:attrName>ppt_x</p:attrName>
                                              <p:attrName>ppt_y</p:attrName>
                                            </p:attrNameLst>
                                          </p:cBhvr>
                                          <p:rCtr x="-82148" y="1134"/>
                                        </p:animMotion>
                                      </p:childTnLst>
                                    </p:cTn>
                                  </p:par>
                                  <p:par>
                                    <p:cTn id="14" presetID="10" presetClass="entr" presetSubtype="0" fill="hold" grpId="0" nodeType="withEffect">
                                      <p:stCondLst>
                                        <p:cond delay="175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53" presetClass="entr" presetSubtype="16"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par>
                                    <p:cTn id="22" presetID="53" presetClass="entr" presetSubtype="16" fill="hold" grpId="0" nodeType="withEffect">
                                      <p:stCondLst>
                                        <p:cond delay="225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fltVal val="0"/>
                                              </p:val>
                                            </p:tav>
                                            <p:tav tm="100000">
                                              <p:val>
                                                <p:strVal val="#ppt_w"/>
                                              </p:val>
                                            </p:tav>
                                          </p:tavLst>
                                        </p:anim>
                                        <p:anim calcmode="lin" valueType="num">
                                          <p:cBhvr>
                                            <p:cTn id="25" dur="500" fill="hold"/>
                                            <p:tgtEl>
                                              <p:spTgt spid="27"/>
                                            </p:tgtEl>
                                            <p:attrNameLst>
                                              <p:attrName>ppt_h</p:attrName>
                                            </p:attrNameLst>
                                          </p:cBhvr>
                                          <p:tavLst>
                                            <p:tav tm="0">
                                              <p:val>
                                                <p:fltVal val="0"/>
                                              </p:val>
                                            </p:tav>
                                            <p:tav tm="100000">
                                              <p:val>
                                                <p:strVal val="#ppt_h"/>
                                              </p:val>
                                            </p:tav>
                                          </p:tavLst>
                                        </p:anim>
                                        <p:animEffect transition="in" filter="fade">
                                          <p:cBhvr>
                                            <p:cTn id="2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6" grpId="0" animBg="1"/>
          <p:bldP spid="22" grpId="0"/>
          <p:bldP spid="22" grpId="2"/>
          <p:bldP spid="23" grpId="0"/>
          <p:bldP spid="4" grpId="0" animBg="1"/>
          <p:bldP spid="5"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9E16B-6233-D4B0-9ECF-3B820269FFBD}"/>
            </a:ext>
          </a:extLst>
        </p:cNvPr>
        <p:cNvGrpSpPr/>
        <p:nvPr/>
      </p:nvGrpSpPr>
      <p:grpSpPr>
        <a:xfrm>
          <a:off x="0" y="0"/>
          <a:ext cx="0" cy="0"/>
          <a:chOff x="0" y="0"/>
          <a:chExt cx="0" cy="0"/>
        </a:xfrm>
      </p:grpSpPr>
      <p:sp>
        <p:nvSpPr>
          <p:cNvPr id="29" name="Freeform: Shape 28">
            <a:extLst>
              <a:ext uri="{FF2B5EF4-FFF2-40B4-BE49-F238E27FC236}">
                <a16:creationId xmlns:a16="http://schemas.microsoft.com/office/drawing/2014/main" id="{EA62C9C5-4148-0621-D23D-525AB6EFC116}"/>
              </a:ext>
            </a:extLst>
          </p:cNvPr>
          <p:cNvSpPr/>
          <p:nvPr/>
        </p:nvSpPr>
        <p:spPr>
          <a:xfrm>
            <a:off x="449414" y="2206864"/>
            <a:ext cx="5879175" cy="5879108"/>
          </a:xfrm>
          <a:custGeom>
            <a:avLst/>
            <a:gdLst>
              <a:gd name="connsiteX0" fmla="*/ 6861370 w 6861369"/>
              <a:gd name="connsiteY0" fmla="*/ 3430646 h 6861291"/>
              <a:gd name="connsiteX1" fmla="*/ 6591675 w 6861369"/>
              <a:gd name="connsiteY1" fmla="*/ 4766036 h 6861291"/>
              <a:gd name="connsiteX2" fmla="*/ 5856497 w 6861369"/>
              <a:gd name="connsiteY2" fmla="*/ 5856497 h 6861291"/>
              <a:gd name="connsiteX3" fmla="*/ 4766036 w 6861369"/>
              <a:gd name="connsiteY3" fmla="*/ 6591675 h 6861291"/>
              <a:gd name="connsiteX4" fmla="*/ 3430646 w 6861369"/>
              <a:gd name="connsiteY4" fmla="*/ 6861292 h 6861291"/>
              <a:gd name="connsiteX5" fmla="*/ 2095256 w 6861369"/>
              <a:gd name="connsiteY5" fmla="*/ 6591675 h 6861291"/>
              <a:gd name="connsiteX6" fmla="*/ 1004795 w 6861369"/>
              <a:gd name="connsiteY6" fmla="*/ 5856497 h 6861291"/>
              <a:gd name="connsiteX7" fmla="*/ 269617 w 6861369"/>
              <a:gd name="connsiteY7" fmla="*/ 4766036 h 6861291"/>
              <a:gd name="connsiteX8" fmla="*/ 0 w 6861369"/>
              <a:gd name="connsiteY8" fmla="*/ 3430646 h 6861291"/>
              <a:gd name="connsiteX9" fmla="*/ 269617 w 6861369"/>
              <a:gd name="connsiteY9" fmla="*/ 2095256 h 6861291"/>
              <a:gd name="connsiteX10" fmla="*/ 1004795 w 6861369"/>
              <a:gd name="connsiteY10" fmla="*/ 1004795 h 6861291"/>
              <a:gd name="connsiteX11" fmla="*/ 2095256 w 6861369"/>
              <a:gd name="connsiteY11" fmla="*/ 269617 h 6861291"/>
              <a:gd name="connsiteX12" fmla="*/ 3430646 w 6861369"/>
              <a:gd name="connsiteY12" fmla="*/ 0 h 6861291"/>
              <a:gd name="connsiteX13" fmla="*/ 4766036 w 6861369"/>
              <a:gd name="connsiteY13" fmla="*/ 269617 h 6861291"/>
              <a:gd name="connsiteX14" fmla="*/ 5856497 w 6861369"/>
              <a:gd name="connsiteY14" fmla="*/ 1004795 h 6861291"/>
              <a:gd name="connsiteX15" fmla="*/ 6162952 w 6861369"/>
              <a:gd name="connsiteY15" fmla="*/ 1355298 h 6861291"/>
              <a:gd name="connsiteX16" fmla="*/ 5937774 w 6861369"/>
              <a:gd name="connsiteY16" fmla="*/ 1476782 h 6861291"/>
              <a:gd name="connsiteX17" fmla="*/ 3430646 w 6861369"/>
              <a:gd name="connsiteY17" fmla="*/ 250807 h 6861291"/>
              <a:gd name="connsiteX18" fmla="*/ 250807 w 6861369"/>
              <a:gd name="connsiteY18" fmla="*/ 3430646 h 6861291"/>
              <a:gd name="connsiteX19" fmla="*/ 3430646 w 6861369"/>
              <a:gd name="connsiteY19" fmla="*/ 6610485 h 6861291"/>
              <a:gd name="connsiteX20" fmla="*/ 6610563 w 6861369"/>
              <a:gd name="connsiteY20" fmla="*/ 3430646 h 6861291"/>
              <a:gd name="connsiteX21" fmla="*/ 6441347 w 6861369"/>
              <a:gd name="connsiteY21" fmla="*/ 2406335 h 6861291"/>
              <a:gd name="connsiteX22" fmla="*/ 6665427 w 6861369"/>
              <a:gd name="connsiteY22" fmla="*/ 2285399 h 6861291"/>
              <a:gd name="connsiteX23" fmla="*/ 6861370 w 6861369"/>
              <a:gd name="connsiteY23" fmla="*/ 3430646 h 686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861369" h="6861291">
                <a:moveTo>
                  <a:pt x="6861370" y="3430646"/>
                </a:moveTo>
                <a:cubicBezTo>
                  <a:pt x="6861370" y="3893698"/>
                  <a:pt x="6770609" y="4343034"/>
                  <a:pt x="6591675" y="4766036"/>
                </a:cubicBezTo>
                <a:cubicBezTo>
                  <a:pt x="6418931" y="5174616"/>
                  <a:pt x="6171573" y="5541500"/>
                  <a:pt x="5856497" y="5856497"/>
                </a:cubicBezTo>
                <a:cubicBezTo>
                  <a:pt x="5541499" y="6171495"/>
                  <a:pt x="5174615" y="6418853"/>
                  <a:pt x="4766036" y="6591675"/>
                </a:cubicBezTo>
                <a:cubicBezTo>
                  <a:pt x="4343034" y="6770610"/>
                  <a:pt x="3893776" y="6861292"/>
                  <a:pt x="3430646" y="6861292"/>
                </a:cubicBezTo>
                <a:cubicBezTo>
                  <a:pt x="2967515" y="6861292"/>
                  <a:pt x="2518258" y="6770610"/>
                  <a:pt x="2095256" y="6591675"/>
                </a:cubicBezTo>
                <a:cubicBezTo>
                  <a:pt x="1686676" y="6418853"/>
                  <a:pt x="1319871" y="6171495"/>
                  <a:pt x="1004795" y="5856497"/>
                </a:cubicBezTo>
                <a:cubicBezTo>
                  <a:pt x="689797" y="5541500"/>
                  <a:pt x="442439" y="5174616"/>
                  <a:pt x="269617" y="4766036"/>
                </a:cubicBezTo>
                <a:cubicBezTo>
                  <a:pt x="90682" y="4343034"/>
                  <a:pt x="0" y="3893698"/>
                  <a:pt x="0" y="3430646"/>
                </a:cubicBezTo>
                <a:cubicBezTo>
                  <a:pt x="0" y="2967594"/>
                  <a:pt x="90682" y="2518258"/>
                  <a:pt x="269617" y="2095256"/>
                </a:cubicBezTo>
                <a:cubicBezTo>
                  <a:pt x="442439" y="1686676"/>
                  <a:pt x="689797" y="1319793"/>
                  <a:pt x="1004795" y="1004795"/>
                </a:cubicBezTo>
                <a:cubicBezTo>
                  <a:pt x="1319793" y="689797"/>
                  <a:pt x="1686676" y="442439"/>
                  <a:pt x="2095256" y="269617"/>
                </a:cubicBezTo>
                <a:cubicBezTo>
                  <a:pt x="2518258" y="90682"/>
                  <a:pt x="2967594" y="0"/>
                  <a:pt x="3430646" y="0"/>
                </a:cubicBezTo>
                <a:cubicBezTo>
                  <a:pt x="3893698" y="0"/>
                  <a:pt x="4343034" y="90682"/>
                  <a:pt x="4766036" y="269617"/>
                </a:cubicBezTo>
                <a:cubicBezTo>
                  <a:pt x="5174615" y="442439"/>
                  <a:pt x="5541499" y="689719"/>
                  <a:pt x="5856497" y="1004795"/>
                </a:cubicBezTo>
                <a:cubicBezTo>
                  <a:pt x="5967087" y="1115385"/>
                  <a:pt x="6069369" y="1232324"/>
                  <a:pt x="6162952" y="1355298"/>
                </a:cubicBezTo>
                <a:lnTo>
                  <a:pt x="5937774" y="1476782"/>
                </a:lnTo>
                <a:cubicBezTo>
                  <a:pt x="5355354" y="731024"/>
                  <a:pt x="4447981" y="250807"/>
                  <a:pt x="3430646" y="250807"/>
                </a:cubicBezTo>
                <a:cubicBezTo>
                  <a:pt x="1677271" y="250807"/>
                  <a:pt x="250807" y="1677271"/>
                  <a:pt x="250807" y="3430646"/>
                </a:cubicBezTo>
                <a:cubicBezTo>
                  <a:pt x="250807" y="5184021"/>
                  <a:pt x="1677271" y="6610485"/>
                  <a:pt x="3430646" y="6610485"/>
                </a:cubicBezTo>
                <a:cubicBezTo>
                  <a:pt x="5184021" y="6610485"/>
                  <a:pt x="6610563" y="5184021"/>
                  <a:pt x="6610563" y="3430646"/>
                </a:cubicBezTo>
                <a:cubicBezTo>
                  <a:pt x="6610563" y="3072463"/>
                  <a:pt x="6550997" y="2727838"/>
                  <a:pt x="6441347" y="2406335"/>
                </a:cubicBezTo>
                <a:lnTo>
                  <a:pt x="6665427" y="2285399"/>
                </a:lnTo>
                <a:cubicBezTo>
                  <a:pt x="6795534" y="2651969"/>
                  <a:pt x="6861370" y="3036331"/>
                  <a:pt x="6861370" y="3430646"/>
                </a:cubicBezTo>
                <a:close/>
              </a:path>
            </a:pathLst>
          </a:custGeom>
          <a:solidFill>
            <a:schemeClr val="accent4">
              <a:alpha val="30000"/>
            </a:schemeClr>
          </a:solidFill>
          <a:ln w="7831"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D938CE20-1F4E-FC6F-25F6-AEC215517882}"/>
              </a:ext>
            </a:extLst>
          </p:cNvPr>
          <p:cNvSpPr/>
          <p:nvPr/>
        </p:nvSpPr>
        <p:spPr>
          <a:xfrm>
            <a:off x="1583839" y="3341289"/>
            <a:ext cx="3610257" cy="3610257"/>
          </a:xfrm>
          <a:custGeom>
            <a:avLst/>
            <a:gdLst>
              <a:gd name="connsiteX0" fmla="*/ 4213399 w 4213398"/>
              <a:gd name="connsiteY0" fmla="*/ 2106699 h 4213398"/>
              <a:gd name="connsiteX1" fmla="*/ 3596414 w 4213398"/>
              <a:gd name="connsiteY1" fmla="*/ 3596335 h 4213398"/>
              <a:gd name="connsiteX2" fmla="*/ 2106699 w 4213398"/>
              <a:gd name="connsiteY2" fmla="*/ 4213399 h 4213398"/>
              <a:gd name="connsiteX3" fmla="*/ 617063 w 4213398"/>
              <a:gd name="connsiteY3" fmla="*/ 3596335 h 4213398"/>
              <a:gd name="connsiteX4" fmla="*/ 0 w 4213398"/>
              <a:gd name="connsiteY4" fmla="*/ 2106699 h 4213398"/>
              <a:gd name="connsiteX5" fmla="*/ 617063 w 4213398"/>
              <a:gd name="connsiteY5" fmla="*/ 617063 h 4213398"/>
              <a:gd name="connsiteX6" fmla="*/ 2106699 w 4213398"/>
              <a:gd name="connsiteY6" fmla="*/ 0 h 4213398"/>
              <a:gd name="connsiteX7" fmla="*/ 3596414 w 4213398"/>
              <a:gd name="connsiteY7" fmla="*/ 617063 h 4213398"/>
              <a:gd name="connsiteX8" fmla="*/ 3650259 w 4213398"/>
              <a:gd name="connsiteY8" fmla="*/ 672946 h 4213398"/>
              <a:gd name="connsiteX9" fmla="*/ 3420379 w 4213398"/>
              <a:gd name="connsiteY9" fmla="*/ 797017 h 4213398"/>
              <a:gd name="connsiteX10" fmla="*/ 2106699 w 4213398"/>
              <a:gd name="connsiteY10" fmla="*/ 250807 h 4213398"/>
              <a:gd name="connsiteX11" fmla="*/ 250807 w 4213398"/>
              <a:gd name="connsiteY11" fmla="*/ 2106699 h 4213398"/>
              <a:gd name="connsiteX12" fmla="*/ 2106699 w 4213398"/>
              <a:gd name="connsiteY12" fmla="*/ 3962592 h 4213398"/>
              <a:gd name="connsiteX13" fmla="*/ 3962592 w 4213398"/>
              <a:gd name="connsiteY13" fmla="*/ 2106699 h 4213398"/>
              <a:gd name="connsiteX14" fmla="*/ 3923481 w 4213398"/>
              <a:gd name="connsiteY14" fmla="*/ 1726805 h 4213398"/>
              <a:gd name="connsiteX15" fmla="*/ 4153048 w 4213398"/>
              <a:gd name="connsiteY15" fmla="*/ 1602891 h 4213398"/>
              <a:gd name="connsiteX16" fmla="*/ 4213399 w 4213398"/>
              <a:gd name="connsiteY16" fmla="*/ 2106699 h 42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13398" h="4213398">
                <a:moveTo>
                  <a:pt x="4213399" y="2106699"/>
                </a:moveTo>
                <a:cubicBezTo>
                  <a:pt x="4213399" y="2669447"/>
                  <a:pt x="3994256" y="3198493"/>
                  <a:pt x="3596414" y="3596335"/>
                </a:cubicBezTo>
                <a:cubicBezTo>
                  <a:pt x="3198571" y="3994178"/>
                  <a:pt x="2669447" y="4213399"/>
                  <a:pt x="2106699" y="4213399"/>
                </a:cubicBezTo>
                <a:cubicBezTo>
                  <a:pt x="1543951" y="4213399"/>
                  <a:pt x="1014984" y="3994256"/>
                  <a:pt x="617063" y="3596335"/>
                </a:cubicBezTo>
                <a:cubicBezTo>
                  <a:pt x="219143" y="3198493"/>
                  <a:pt x="0" y="2669447"/>
                  <a:pt x="0" y="2106699"/>
                </a:cubicBezTo>
                <a:cubicBezTo>
                  <a:pt x="0" y="1543951"/>
                  <a:pt x="219143" y="1014906"/>
                  <a:pt x="617063" y="617063"/>
                </a:cubicBezTo>
                <a:cubicBezTo>
                  <a:pt x="1014984" y="219143"/>
                  <a:pt x="1544030" y="0"/>
                  <a:pt x="2106699" y="0"/>
                </a:cubicBezTo>
                <a:cubicBezTo>
                  <a:pt x="2669369" y="0"/>
                  <a:pt x="3198493" y="219143"/>
                  <a:pt x="3596414" y="617063"/>
                </a:cubicBezTo>
                <a:cubicBezTo>
                  <a:pt x="3614754" y="635404"/>
                  <a:pt x="3632702" y="654057"/>
                  <a:pt x="3650259" y="672946"/>
                </a:cubicBezTo>
                <a:lnTo>
                  <a:pt x="3420379" y="797017"/>
                </a:lnTo>
                <a:cubicBezTo>
                  <a:pt x="3084219" y="459760"/>
                  <a:pt x="2619443" y="250807"/>
                  <a:pt x="2106699" y="250807"/>
                </a:cubicBezTo>
                <a:cubicBezTo>
                  <a:pt x="1083407" y="250807"/>
                  <a:pt x="250807" y="1083329"/>
                  <a:pt x="250807" y="2106699"/>
                </a:cubicBezTo>
                <a:cubicBezTo>
                  <a:pt x="250807" y="3130070"/>
                  <a:pt x="1083407" y="3962592"/>
                  <a:pt x="2106699" y="3962592"/>
                </a:cubicBezTo>
                <a:cubicBezTo>
                  <a:pt x="3129991" y="3962592"/>
                  <a:pt x="3962592" y="3130070"/>
                  <a:pt x="3962592" y="2106699"/>
                </a:cubicBezTo>
                <a:cubicBezTo>
                  <a:pt x="3962592" y="1976515"/>
                  <a:pt x="3949111" y="1849466"/>
                  <a:pt x="3923481" y="1726805"/>
                </a:cubicBezTo>
                <a:lnTo>
                  <a:pt x="4153048" y="1602891"/>
                </a:lnTo>
                <a:cubicBezTo>
                  <a:pt x="4192942" y="1765837"/>
                  <a:pt x="4213399" y="1934662"/>
                  <a:pt x="4213399" y="2106699"/>
                </a:cubicBezTo>
                <a:close/>
              </a:path>
            </a:pathLst>
          </a:custGeom>
          <a:solidFill>
            <a:schemeClr val="accent4">
              <a:alpha val="30000"/>
            </a:schemeClr>
          </a:solidFill>
          <a:ln w="7831"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B6D66A88-25FA-D35C-A20C-213753452B04}"/>
              </a:ext>
            </a:extLst>
          </p:cNvPr>
          <p:cNvSpPr/>
          <p:nvPr/>
        </p:nvSpPr>
        <p:spPr>
          <a:xfrm>
            <a:off x="449414" y="2206864"/>
            <a:ext cx="5879108" cy="5879176"/>
          </a:xfrm>
          <a:custGeom>
            <a:avLst/>
            <a:gdLst>
              <a:gd name="connsiteX0" fmla="*/ 3430646 w 6861291"/>
              <a:gd name="connsiteY0" fmla="*/ 6861370 h 6861370"/>
              <a:gd name="connsiteX1" fmla="*/ 2095256 w 6861291"/>
              <a:gd name="connsiteY1" fmla="*/ 6591753 h 6861370"/>
              <a:gd name="connsiteX2" fmla="*/ 1004795 w 6861291"/>
              <a:gd name="connsiteY2" fmla="*/ 5856575 h 6861370"/>
              <a:gd name="connsiteX3" fmla="*/ 269617 w 6861291"/>
              <a:gd name="connsiteY3" fmla="*/ 4766114 h 6861370"/>
              <a:gd name="connsiteX4" fmla="*/ 0 w 6861291"/>
              <a:gd name="connsiteY4" fmla="*/ 3430646 h 6861370"/>
              <a:gd name="connsiteX5" fmla="*/ 269617 w 6861291"/>
              <a:gd name="connsiteY5" fmla="*/ 2095256 h 6861370"/>
              <a:gd name="connsiteX6" fmla="*/ 1004795 w 6861291"/>
              <a:gd name="connsiteY6" fmla="*/ 1004795 h 6861370"/>
              <a:gd name="connsiteX7" fmla="*/ 2095256 w 6861291"/>
              <a:gd name="connsiteY7" fmla="*/ 269617 h 6861370"/>
              <a:gd name="connsiteX8" fmla="*/ 3430646 w 6861291"/>
              <a:gd name="connsiteY8" fmla="*/ 0 h 6861370"/>
              <a:gd name="connsiteX9" fmla="*/ 4766036 w 6861291"/>
              <a:gd name="connsiteY9" fmla="*/ 269617 h 6861370"/>
              <a:gd name="connsiteX10" fmla="*/ 5856497 w 6861291"/>
              <a:gd name="connsiteY10" fmla="*/ 1004795 h 6861370"/>
              <a:gd name="connsiteX11" fmla="*/ 6591675 w 6861291"/>
              <a:gd name="connsiteY11" fmla="*/ 2095256 h 6861370"/>
              <a:gd name="connsiteX12" fmla="*/ 6861292 w 6861291"/>
              <a:gd name="connsiteY12" fmla="*/ 3430646 h 6861370"/>
              <a:gd name="connsiteX13" fmla="*/ 6591675 w 6861291"/>
              <a:gd name="connsiteY13" fmla="*/ 4766036 h 6861370"/>
              <a:gd name="connsiteX14" fmla="*/ 5856497 w 6861291"/>
              <a:gd name="connsiteY14" fmla="*/ 5856497 h 6861370"/>
              <a:gd name="connsiteX15" fmla="*/ 4766036 w 6861291"/>
              <a:gd name="connsiteY15" fmla="*/ 6591675 h 6861370"/>
              <a:gd name="connsiteX16" fmla="*/ 3430646 w 6861291"/>
              <a:gd name="connsiteY16" fmla="*/ 6861292 h 6861370"/>
              <a:gd name="connsiteX17" fmla="*/ 3430646 w 6861291"/>
              <a:gd name="connsiteY17" fmla="*/ 250807 h 6861370"/>
              <a:gd name="connsiteX18" fmla="*/ 250807 w 6861291"/>
              <a:gd name="connsiteY18" fmla="*/ 3430646 h 6861370"/>
              <a:gd name="connsiteX19" fmla="*/ 3430646 w 6861291"/>
              <a:gd name="connsiteY19" fmla="*/ 6610485 h 6861370"/>
              <a:gd name="connsiteX20" fmla="*/ 6610485 w 6861291"/>
              <a:gd name="connsiteY20" fmla="*/ 3430646 h 6861370"/>
              <a:gd name="connsiteX21" fmla="*/ 3430646 w 6861291"/>
              <a:gd name="connsiteY21" fmla="*/ 250807 h 686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61291" h="6861370">
                <a:moveTo>
                  <a:pt x="3430646" y="6861370"/>
                </a:moveTo>
                <a:cubicBezTo>
                  <a:pt x="2967594" y="6861370"/>
                  <a:pt x="2518258" y="6770610"/>
                  <a:pt x="2095256" y="6591753"/>
                </a:cubicBezTo>
                <a:cubicBezTo>
                  <a:pt x="1686755" y="6418931"/>
                  <a:pt x="1319871" y="6171573"/>
                  <a:pt x="1004795" y="5856575"/>
                </a:cubicBezTo>
                <a:cubicBezTo>
                  <a:pt x="689797" y="5541578"/>
                  <a:pt x="442439" y="5174694"/>
                  <a:pt x="269617" y="4766114"/>
                </a:cubicBezTo>
                <a:cubicBezTo>
                  <a:pt x="90761" y="4343034"/>
                  <a:pt x="0" y="3893776"/>
                  <a:pt x="0" y="3430646"/>
                </a:cubicBezTo>
                <a:cubicBezTo>
                  <a:pt x="0" y="2967515"/>
                  <a:pt x="90761" y="2518258"/>
                  <a:pt x="269617" y="2095256"/>
                </a:cubicBezTo>
                <a:cubicBezTo>
                  <a:pt x="442439" y="1686755"/>
                  <a:pt x="689797" y="1319871"/>
                  <a:pt x="1004795" y="1004795"/>
                </a:cubicBezTo>
                <a:cubicBezTo>
                  <a:pt x="1319793" y="689797"/>
                  <a:pt x="1686676" y="442439"/>
                  <a:pt x="2095256" y="269617"/>
                </a:cubicBezTo>
                <a:cubicBezTo>
                  <a:pt x="2518336" y="90761"/>
                  <a:pt x="2967594" y="0"/>
                  <a:pt x="3430646" y="0"/>
                </a:cubicBezTo>
                <a:cubicBezTo>
                  <a:pt x="3893698" y="0"/>
                  <a:pt x="4343034" y="90761"/>
                  <a:pt x="4766036" y="269617"/>
                </a:cubicBezTo>
                <a:cubicBezTo>
                  <a:pt x="5174538" y="442439"/>
                  <a:pt x="5541421" y="689797"/>
                  <a:pt x="5856497" y="1004795"/>
                </a:cubicBezTo>
                <a:cubicBezTo>
                  <a:pt x="6171494" y="1319793"/>
                  <a:pt x="6418853" y="1686676"/>
                  <a:pt x="6591675" y="2095256"/>
                </a:cubicBezTo>
                <a:cubicBezTo>
                  <a:pt x="6770609" y="2518258"/>
                  <a:pt x="6861292" y="2967594"/>
                  <a:pt x="6861292" y="3430646"/>
                </a:cubicBezTo>
                <a:cubicBezTo>
                  <a:pt x="6861292" y="3893698"/>
                  <a:pt x="6770531" y="4343034"/>
                  <a:pt x="6591675" y="4766036"/>
                </a:cubicBezTo>
                <a:cubicBezTo>
                  <a:pt x="6418853" y="5174538"/>
                  <a:pt x="6171494" y="5541421"/>
                  <a:pt x="5856497" y="5856497"/>
                </a:cubicBezTo>
                <a:cubicBezTo>
                  <a:pt x="5541499" y="6171495"/>
                  <a:pt x="5174615" y="6418853"/>
                  <a:pt x="4766036" y="6591675"/>
                </a:cubicBezTo>
                <a:cubicBezTo>
                  <a:pt x="4343034" y="6770610"/>
                  <a:pt x="3893698" y="6861292"/>
                  <a:pt x="3430646" y="6861292"/>
                </a:cubicBezTo>
                <a:close/>
                <a:moveTo>
                  <a:pt x="3430646" y="250807"/>
                </a:moveTo>
                <a:cubicBezTo>
                  <a:pt x="1677271" y="250807"/>
                  <a:pt x="250807" y="1677271"/>
                  <a:pt x="250807" y="3430646"/>
                </a:cubicBezTo>
                <a:cubicBezTo>
                  <a:pt x="250807" y="5184021"/>
                  <a:pt x="1677271" y="6610485"/>
                  <a:pt x="3430646" y="6610485"/>
                </a:cubicBezTo>
                <a:cubicBezTo>
                  <a:pt x="5184021" y="6610485"/>
                  <a:pt x="6610485" y="5184021"/>
                  <a:pt x="6610485" y="3430646"/>
                </a:cubicBezTo>
                <a:cubicBezTo>
                  <a:pt x="6610485" y="1677271"/>
                  <a:pt x="5184099" y="250807"/>
                  <a:pt x="3430646" y="250807"/>
                </a:cubicBezTo>
                <a:close/>
              </a:path>
            </a:pathLst>
          </a:custGeom>
          <a:solidFill>
            <a:schemeClr val="accent4">
              <a:alpha val="0"/>
            </a:schemeClr>
          </a:solidFill>
          <a:ln w="7831"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84BBAAD4-3994-B41B-4086-C9C2D72B99F0}"/>
              </a:ext>
            </a:extLst>
          </p:cNvPr>
          <p:cNvSpPr/>
          <p:nvPr/>
        </p:nvSpPr>
        <p:spPr>
          <a:xfrm>
            <a:off x="1583839" y="3341357"/>
            <a:ext cx="3610257" cy="3610257"/>
          </a:xfrm>
          <a:custGeom>
            <a:avLst/>
            <a:gdLst>
              <a:gd name="connsiteX0" fmla="*/ 2106699 w 4213398"/>
              <a:gd name="connsiteY0" fmla="*/ 4213399 h 4213398"/>
              <a:gd name="connsiteX1" fmla="*/ 617063 w 4213398"/>
              <a:gd name="connsiteY1" fmla="*/ 3596336 h 4213398"/>
              <a:gd name="connsiteX2" fmla="*/ 0 w 4213398"/>
              <a:gd name="connsiteY2" fmla="*/ 2106699 h 4213398"/>
              <a:gd name="connsiteX3" fmla="*/ 617063 w 4213398"/>
              <a:gd name="connsiteY3" fmla="*/ 617063 h 4213398"/>
              <a:gd name="connsiteX4" fmla="*/ 2106699 w 4213398"/>
              <a:gd name="connsiteY4" fmla="*/ 0 h 4213398"/>
              <a:gd name="connsiteX5" fmla="*/ 3596335 w 4213398"/>
              <a:gd name="connsiteY5" fmla="*/ 617063 h 4213398"/>
              <a:gd name="connsiteX6" fmla="*/ 4213399 w 4213398"/>
              <a:gd name="connsiteY6" fmla="*/ 2106699 h 4213398"/>
              <a:gd name="connsiteX7" fmla="*/ 3596335 w 4213398"/>
              <a:gd name="connsiteY7" fmla="*/ 3596336 h 4213398"/>
              <a:gd name="connsiteX8" fmla="*/ 2106699 w 4213398"/>
              <a:gd name="connsiteY8" fmla="*/ 4213399 h 4213398"/>
              <a:gd name="connsiteX9" fmla="*/ 2106699 w 4213398"/>
              <a:gd name="connsiteY9" fmla="*/ 250807 h 4213398"/>
              <a:gd name="connsiteX10" fmla="*/ 250807 w 4213398"/>
              <a:gd name="connsiteY10" fmla="*/ 2106699 h 4213398"/>
              <a:gd name="connsiteX11" fmla="*/ 2106699 w 4213398"/>
              <a:gd name="connsiteY11" fmla="*/ 3962592 h 4213398"/>
              <a:gd name="connsiteX12" fmla="*/ 3962592 w 4213398"/>
              <a:gd name="connsiteY12" fmla="*/ 2106699 h 4213398"/>
              <a:gd name="connsiteX13" fmla="*/ 2106699 w 4213398"/>
              <a:gd name="connsiteY13" fmla="*/ 250807 h 42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13398" h="4213398">
                <a:moveTo>
                  <a:pt x="2106699" y="4213399"/>
                </a:moveTo>
                <a:cubicBezTo>
                  <a:pt x="1543951" y="4213399"/>
                  <a:pt x="1014906" y="3994256"/>
                  <a:pt x="617063" y="3596336"/>
                </a:cubicBezTo>
                <a:cubicBezTo>
                  <a:pt x="219143" y="3198415"/>
                  <a:pt x="0" y="2669369"/>
                  <a:pt x="0" y="2106699"/>
                </a:cubicBezTo>
                <a:cubicBezTo>
                  <a:pt x="0" y="1544030"/>
                  <a:pt x="219143" y="1014906"/>
                  <a:pt x="617063" y="617063"/>
                </a:cubicBezTo>
                <a:cubicBezTo>
                  <a:pt x="1014984" y="219143"/>
                  <a:pt x="1544030" y="0"/>
                  <a:pt x="2106699" y="0"/>
                </a:cubicBezTo>
                <a:cubicBezTo>
                  <a:pt x="2669369" y="0"/>
                  <a:pt x="3198493" y="219143"/>
                  <a:pt x="3596335" y="617063"/>
                </a:cubicBezTo>
                <a:cubicBezTo>
                  <a:pt x="3994256" y="1014984"/>
                  <a:pt x="4213399" y="1544030"/>
                  <a:pt x="4213399" y="2106699"/>
                </a:cubicBezTo>
                <a:cubicBezTo>
                  <a:pt x="4213399" y="2669369"/>
                  <a:pt x="3994256" y="3198493"/>
                  <a:pt x="3596335" y="3596336"/>
                </a:cubicBezTo>
                <a:cubicBezTo>
                  <a:pt x="3198414" y="3994256"/>
                  <a:pt x="2669369" y="4213399"/>
                  <a:pt x="2106699" y="4213399"/>
                </a:cubicBezTo>
                <a:close/>
                <a:moveTo>
                  <a:pt x="2106699" y="250807"/>
                </a:moveTo>
                <a:cubicBezTo>
                  <a:pt x="1083329" y="250807"/>
                  <a:pt x="250807" y="1083329"/>
                  <a:pt x="250807" y="2106699"/>
                </a:cubicBezTo>
                <a:cubicBezTo>
                  <a:pt x="250807" y="3130070"/>
                  <a:pt x="1083329" y="3962592"/>
                  <a:pt x="2106699" y="3962592"/>
                </a:cubicBezTo>
                <a:cubicBezTo>
                  <a:pt x="3130070" y="3962592"/>
                  <a:pt x="3962592" y="3130070"/>
                  <a:pt x="3962592" y="2106699"/>
                </a:cubicBezTo>
                <a:cubicBezTo>
                  <a:pt x="3962592" y="1083329"/>
                  <a:pt x="3130070" y="250807"/>
                  <a:pt x="2106699" y="250807"/>
                </a:cubicBezTo>
                <a:close/>
              </a:path>
            </a:pathLst>
          </a:custGeom>
          <a:solidFill>
            <a:schemeClr val="accent4">
              <a:alpha val="0"/>
            </a:schemeClr>
          </a:solidFill>
          <a:ln w="7831" cap="flat">
            <a:noFill/>
            <a:prstDash val="solid"/>
            <a:miter/>
          </a:ln>
        </p:spPr>
        <p:txBody>
          <a:bodyPr rtlCol="0" anchor="ctr"/>
          <a:lstStyle/>
          <a:p>
            <a:endParaRPr lang="en-US"/>
          </a:p>
        </p:txBody>
      </p:sp>
      <p:sp>
        <p:nvSpPr>
          <p:cNvPr id="19" name="Text Placeholder 18">
            <a:extLst>
              <a:ext uri="{FF2B5EF4-FFF2-40B4-BE49-F238E27FC236}">
                <a16:creationId xmlns:a16="http://schemas.microsoft.com/office/drawing/2014/main" id="{443CEB18-8920-088D-9C0E-F1886B2509E8}"/>
              </a:ext>
            </a:extLst>
          </p:cNvPr>
          <p:cNvSpPr>
            <a:spLocks noGrp="1"/>
          </p:cNvSpPr>
          <p:nvPr>
            <p:ph type="body" sz="quarter" idx="33"/>
          </p:nvPr>
        </p:nvSpPr>
        <p:spPr>
          <a:xfrm>
            <a:off x="389964" y="290290"/>
            <a:ext cx="3780551" cy="526556"/>
          </a:xfrm>
        </p:spPr>
        <p:txBody>
          <a:bodyPr/>
          <a:lstStyle/>
          <a:p>
            <a:r>
              <a:rPr lang="en-US" dirty="0"/>
              <a:t>Regulatory</a:t>
            </a:r>
          </a:p>
        </p:txBody>
      </p:sp>
      <p:sp>
        <p:nvSpPr>
          <p:cNvPr id="4" name="Rectangle 3">
            <a:extLst>
              <a:ext uri="{FF2B5EF4-FFF2-40B4-BE49-F238E27FC236}">
                <a16:creationId xmlns:a16="http://schemas.microsoft.com/office/drawing/2014/main" id="{D83325EB-5AB8-794A-631D-6C7ABA267F2B}"/>
              </a:ext>
            </a:extLst>
          </p:cNvPr>
          <p:cNvSpPr/>
          <p:nvPr/>
        </p:nvSpPr>
        <p:spPr>
          <a:xfrm>
            <a:off x="8021485" y="1"/>
            <a:ext cx="4170515" cy="6857999"/>
          </a:xfrm>
          <a:prstGeom prst="rect">
            <a:avLst/>
          </a:prstGeom>
          <a:solidFill>
            <a:schemeClr val="accent1"/>
          </a:solidFill>
          <a:ln>
            <a:noFill/>
          </a:ln>
          <a:effectLst>
            <a:outerShdw blurRad="139700" dist="50800" dir="15720000" algn="tl" rotWithShape="0">
              <a:prstClr val="black">
                <a:alpha val="1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solidFill>
                <a:schemeClr val="bg2">
                  <a:lumMod val="50000"/>
                </a:schemeClr>
              </a:solidFill>
              <a:effectLst>
                <a:outerShdw blurRad="50800" dist="38100" dir="2700000" algn="tl" rotWithShape="0">
                  <a:prstClr val="black">
                    <a:alpha val="79000"/>
                  </a:prstClr>
                </a:outerShdw>
              </a:effectLst>
            </a:endParaRPr>
          </a:p>
        </p:txBody>
      </p:sp>
      <p:sp>
        <p:nvSpPr>
          <p:cNvPr id="5" name="Text Placeholder 10">
            <a:extLst>
              <a:ext uri="{FF2B5EF4-FFF2-40B4-BE49-F238E27FC236}">
                <a16:creationId xmlns:a16="http://schemas.microsoft.com/office/drawing/2014/main" id="{B880F055-FE0F-19E0-565C-E3560F9420F0}"/>
              </a:ext>
            </a:extLst>
          </p:cNvPr>
          <p:cNvSpPr txBox="1">
            <a:spLocks/>
          </p:cNvSpPr>
          <p:nvPr/>
        </p:nvSpPr>
        <p:spPr>
          <a:xfrm>
            <a:off x="8465321" y="1794374"/>
            <a:ext cx="3874134" cy="2716128"/>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spcAft>
                <a:spcPts val="1100"/>
              </a:spcAft>
              <a:buSzPct val="70000"/>
              <a:buFontTx/>
              <a:buNone/>
              <a:defRPr sz="3400" b="1" kern="1200">
                <a:solidFill>
                  <a:srgbClr val="F5F4F2"/>
                </a:solidFill>
                <a:latin typeface="Montserrat ExtraBold" panose="00000900000000000000" pitchFamily="2" charset="0"/>
                <a:ea typeface="+mn-ea"/>
                <a:cs typeface="+mn-cs"/>
              </a:defRPr>
            </a:lvl1pPr>
            <a:lvl2pPr marL="731520" indent="-228600" algn="l" defTabSz="914400" rtl="0" eaLnBrk="1" latinLnBrk="0" hangingPunct="1">
              <a:lnSpc>
                <a:spcPct val="100000"/>
              </a:lnSpc>
              <a:spcBef>
                <a:spcPts val="500"/>
              </a:spcBef>
              <a:buSzPct val="70000"/>
              <a:buFontTx/>
              <a:buBlip>
                <a:blip r:embed="rId2"/>
              </a:buBlip>
              <a:defRPr sz="1800" kern="1200">
                <a:solidFill>
                  <a:schemeClr val="tx1">
                    <a:lumMod val="65000"/>
                    <a:lumOff val="35000"/>
                  </a:schemeClr>
                </a:solidFill>
                <a:latin typeface="+mn-lt"/>
                <a:ea typeface="+mn-ea"/>
                <a:cs typeface="+mn-cs"/>
              </a:defRPr>
            </a:lvl2pPr>
            <a:lvl3pPr marL="1005840" indent="-228600" algn="l" defTabSz="914400" rtl="0" eaLnBrk="1" latinLnBrk="0" hangingPunct="1">
              <a:lnSpc>
                <a:spcPct val="100000"/>
              </a:lnSpc>
              <a:spcBef>
                <a:spcPts val="200"/>
              </a:spcBef>
              <a:buFont typeface="Acumin VF" panose="020B0304020202020204" pitchFamily="34" charset="0"/>
              <a:buChar char="‐"/>
              <a:defRPr sz="1600"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Do this by:</a:t>
            </a:r>
          </a:p>
          <a:p>
            <a:pPr lvl="1">
              <a:buBlip>
                <a:blip r:embed="rId3">
                  <a:extLst>
                    <a:ext uri="{96DAC541-7B7A-43D3-8B79-37D633B846F1}">
                      <asvg:svgBlip xmlns:asvg="http://schemas.microsoft.com/office/drawing/2016/SVG/main" r:embed="rId4"/>
                    </a:ext>
                  </a:extLst>
                </a:blip>
              </a:buBlip>
            </a:pPr>
            <a:r>
              <a:rPr lang="en-US" dirty="0">
                <a:solidFill>
                  <a:schemeClr val="bg1"/>
                </a:solidFill>
              </a:rPr>
              <a:t>Focus on LCCA states</a:t>
            </a:r>
          </a:p>
          <a:p>
            <a:pPr lvl="1">
              <a:lnSpc>
                <a:spcPct val="150000"/>
              </a:lnSpc>
              <a:buBlip>
                <a:blip r:embed="rId3">
                  <a:extLst>
                    <a:ext uri="{96DAC541-7B7A-43D3-8B79-37D633B846F1}">
                      <asvg:svgBlip xmlns:asvg="http://schemas.microsoft.com/office/drawing/2016/SVG/main" r:embed="rId4"/>
                    </a:ext>
                  </a:extLst>
                </a:blip>
              </a:buBlip>
            </a:pPr>
            <a:r>
              <a:rPr lang="en-US" dirty="0">
                <a:solidFill>
                  <a:schemeClr val="bg1"/>
                </a:solidFill>
              </a:rPr>
              <a:t>AHCA resources</a:t>
            </a:r>
          </a:p>
          <a:p>
            <a:pPr lvl="1">
              <a:lnSpc>
                <a:spcPct val="150000"/>
              </a:lnSpc>
              <a:buBlip>
                <a:blip r:embed="rId3">
                  <a:extLst>
                    <a:ext uri="{96DAC541-7B7A-43D3-8B79-37D633B846F1}">
                      <asvg:svgBlip xmlns:asvg="http://schemas.microsoft.com/office/drawing/2016/SVG/main" r:embed="rId4"/>
                    </a:ext>
                  </a:extLst>
                </a:blip>
              </a:buBlip>
            </a:pPr>
            <a:r>
              <a:rPr lang="en-US" dirty="0">
                <a:solidFill>
                  <a:schemeClr val="bg1"/>
                </a:solidFill>
              </a:rPr>
              <a:t>Research</a:t>
            </a:r>
          </a:p>
          <a:p>
            <a:pPr lvl="1">
              <a:lnSpc>
                <a:spcPct val="150000"/>
              </a:lnSpc>
              <a:buBlip>
                <a:blip r:embed="rId3">
                  <a:extLst>
                    <a:ext uri="{96DAC541-7B7A-43D3-8B79-37D633B846F1}">
                      <asvg:svgBlip xmlns:asvg="http://schemas.microsoft.com/office/drawing/2016/SVG/main" r:embed="rId4"/>
                    </a:ext>
                  </a:extLst>
                </a:blip>
              </a:buBlip>
            </a:pPr>
            <a:r>
              <a:rPr lang="en-US" dirty="0">
                <a:solidFill>
                  <a:schemeClr val="bg1"/>
                </a:solidFill>
              </a:rPr>
              <a:t>Communication</a:t>
            </a:r>
          </a:p>
          <a:p>
            <a:pPr lvl="2" indent="-182880">
              <a:buFont typeface="Arial" panose="020B0604020202020204" pitchFamily="34" charset="0"/>
              <a:buChar char="•"/>
            </a:pPr>
            <a:r>
              <a:rPr lang="en-US" dirty="0">
                <a:solidFill>
                  <a:schemeClr val="bg1">
                    <a:alpha val="58000"/>
                  </a:schemeClr>
                </a:solidFill>
              </a:rPr>
              <a:t>Speaking &amp; Listening</a:t>
            </a:r>
          </a:p>
        </p:txBody>
      </p:sp>
      <p:sp>
        <p:nvSpPr>
          <p:cNvPr id="31" name="Freeform: Shape 30">
            <a:extLst>
              <a:ext uri="{FF2B5EF4-FFF2-40B4-BE49-F238E27FC236}">
                <a16:creationId xmlns:a16="http://schemas.microsoft.com/office/drawing/2014/main" id="{D4009BC6-0C19-519B-2B2E-AC917FDD242C}"/>
              </a:ext>
            </a:extLst>
          </p:cNvPr>
          <p:cNvSpPr/>
          <p:nvPr/>
        </p:nvSpPr>
        <p:spPr>
          <a:xfrm>
            <a:off x="2744212" y="2314181"/>
            <a:ext cx="5147403" cy="3476992"/>
          </a:xfrm>
          <a:custGeom>
            <a:avLst/>
            <a:gdLst>
              <a:gd name="connsiteX0" fmla="*/ 4553528 w 6007345"/>
              <a:gd name="connsiteY0" fmla="*/ 2108816 h 4057870"/>
              <a:gd name="connsiteX1" fmla="*/ 6007346 w 6007345"/>
              <a:gd name="connsiteY1" fmla="*/ 1324104 h 4057870"/>
              <a:gd name="connsiteX2" fmla="*/ 5279300 w 6007345"/>
              <a:gd name="connsiteY2" fmla="*/ 862149 h 4057870"/>
              <a:gd name="connsiteX3" fmla="*/ 5292702 w 6007345"/>
              <a:gd name="connsiteY3" fmla="*/ 0 h 4057870"/>
              <a:gd name="connsiteX4" fmla="*/ 3838885 w 6007345"/>
              <a:gd name="connsiteY4" fmla="*/ 784712 h 4057870"/>
              <a:gd name="connsiteX5" fmla="*/ 3830420 w 6007345"/>
              <a:gd name="connsiteY5" fmla="*/ 1328493 h 4057870"/>
              <a:gd name="connsiteX6" fmla="*/ 1235980 w 6007345"/>
              <a:gd name="connsiteY6" fmla="*/ 2728779 h 4057870"/>
              <a:gd name="connsiteX7" fmla="*/ 395150 w 6007345"/>
              <a:gd name="connsiteY7" fmla="*/ 2643348 h 4057870"/>
              <a:gd name="connsiteX8" fmla="*/ 90420 w 6007345"/>
              <a:gd name="connsiteY8" fmla="*/ 3662721 h 4057870"/>
              <a:gd name="connsiteX9" fmla="*/ 1109793 w 6007345"/>
              <a:gd name="connsiteY9" fmla="*/ 3967451 h 4057870"/>
              <a:gd name="connsiteX10" fmla="*/ 1499797 w 6007345"/>
              <a:gd name="connsiteY10" fmla="*/ 3217695 h 4057870"/>
              <a:gd name="connsiteX11" fmla="*/ 4094238 w 6007345"/>
              <a:gd name="connsiteY11" fmla="*/ 1817409 h 4057870"/>
              <a:gd name="connsiteX12" fmla="*/ 4553449 w 6007345"/>
              <a:gd name="connsiteY12" fmla="*/ 2108816 h 4057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07345" h="4057870">
                <a:moveTo>
                  <a:pt x="4553528" y="2108816"/>
                </a:moveTo>
                <a:lnTo>
                  <a:pt x="6007346" y="1324104"/>
                </a:lnTo>
                <a:lnTo>
                  <a:pt x="5279300" y="862149"/>
                </a:lnTo>
                <a:lnTo>
                  <a:pt x="5292702" y="0"/>
                </a:lnTo>
                <a:lnTo>
                  <a:pt x="3838885" y="784712"/>
                </a:lnTo>
                <a:lnTo>
                  <a:pt x="3830420" y="1328493"/>
                </a:lnTo>
                <a:lnTo>
                  <a:pt x="1235980" y="2728779"/>
                </a:lnTo>
                <a:cubicBezTo>
                  <a:pt x="1006727" y="2536598"/>
                  <a:pt x="674486" y="2492628"/>
                  <a:pt x="395150" y="2643348"/>
                </a:cubicBezTo>
                <a:cubicBezTo>
                  <a:pt x="29521" y="2840701"/>
                  <a:pt x="-106934" y="3297091"/>
                  <a:pt x="90420" y="3662721"/>
                </a:cubicBezTo>
                <a:cubicBezTo>
                  <a:pt x="287773" y="4028350"/>
                  <a:pt x="744163" y="4164805"/>
                  <a:pt x="1109793" y="3967451"/>
                </a:cubicBezTo>
                <a:cubicBezTo>
                  <a:pt x="1389050" y="3816732"/>
                  <a:pt x="1534597" y="3514823"/>
                  <a:pt x="1499797" y="3217695"/>
                </a:cubicBezTo>
                <a:lnTo>
                  <a:pt x="4094238" y="1817409"/>
                </a:lnTo>
                <a:lnTo>
                  <a:pt x="4553449" y="2108816"/>
                </a:lnTo>
                <a:close/>
              </a:path>
            </a:pathLst>
          </a:custGeom>
          <a:solidFill>
            <a:schemeClr val="accent4">
              <a:alpha val="30000"/>
            </a:schemeClr>
          </a:solidFill>
          <a:ln w="7831" cap="flat">
            <a:noFill/>
            <a:prstDash val="solid"/>
            <a:miter/>
          </a:ln>
        </p:spPr>
        <p:txBody>
          <a:bodyPr rtlCol="0" anchor="ctr"/>
          <a:lstStyle/>
          <a:p>
            <a:endParaRPr lang="en-US"/>
          </a:p>
        </p:txBody>
      </p:sp>
      <p:sp>
        <p:nvSpPr>
          <p:cNvPr id="22" name="Text Placeholder 20">
            <a:extLst>
              <a:ext uri="{FF2B5EF4-FFF2-40B4-BE49-F238E27FC236}">
                <a16:creationId xmlns:a16="http://schemas.microsoft.com/office/drawing/2014/main" id="{5D5D4340-FB67-F889-91ED-9AE6F8C94358}"/>
              </a:ext>
            </a:extLst>
          </p:cNvPr>
          <p:cNvSpPr txBox="1">
            <a:spLocks/>
          </p:cNvSpPr>
          <p:nvPr/>
        </p:nvSpPr>
        <p:spPr>
          <a:xfrm>
            <a:off x="-392975" y="970694"/>
            <a:ext cx="7442201" cy="2783839"/>
          </a:xfrm>
          <a:prstGeom prst="rect">
            <a:avLst/>
          </a:prstGeom>
        </p:spPr>
        <p:txBody>
          <a:bodyPr wrap="square" lIns="0" tIns="0" rIns="0" bIns="0">
            <a:spAutoFit/>
          </a:bodyPr>
          <a:lstStyle>
            <a:lvl1pPr marL="0" indent="0" algn="l" defTabSz="914400" rtl="0" eaLnBrk="1" latinLnBrk="0" hangingPunct="1">
              <a:lnSpc>
                <a:spcPct val="90000"/>
              </a:lnSpc>
              <a:spcBef>
                <a:spcPts val="1000"/>
              </a:spcBef>
              <a:buFont typeface="Arial" panose="020B0604020202020204" pitchFamily="34" charset="0"/>
              <a:buNone/>
              <a:defRPr sz="2600" b="1" kern="1200" cap="all" baseline="0">
                <a:solidFill>
                  <a:srgbClr val="C7C2A5"/>
                </a:solidFill>
                <a:latin typeface="Acumin Pro" panose="020B08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0" spc="-1000" dirty="0">
                <a:solidFill>
                  <a:srgbClr val="021D32"/>
                </a:solidFill>
              </a:rPr>
              <a:t>GOAL</a:t>
            </a:r>
          </a:p>
        </p:txBody>
      </p:sp>
      <p:sp>
        <p:nvSpPr>
          <p:cNvPr id="23" name="Text Placeholder 25">
            <a:extLst>
              <a:ext uri="{FF2B5EF4-FFF2-40B4-BE49-F238E27FC236}">
                <a16:creationId xmlns:a16="http://schemas.microsoft.com/office/drawing/2014/main" id="{3F5EE4EA-EE0D-F669-EFEB-FB26E8364C2B}"/>
              </a:ext>
            </a:extLst>
          </p:cNvPr>
          <p:cNvSpPr txBox="1">
            <a:spLocks/>
          </p:cNvSpPr>
          <p:nvPr/>
        </p:nvSpPr>
        <p:spPr>
          <a:xfrm>
            <a:off x="562654" y="3314005"/>
            <a:ext cx="6440852" cy="332399"/>
          </a:xfrm>
          <a:prstGeom prst="rect">
            <a:avLst/>
          </a:prstGeom>
        </p:spPr>
        <p:txBody>
          <a:bodyPr wrap="square" lIns="0" tIns="0" rIns="0" bIns="0">
            <a:sp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cap="none" baseline="0">
                <a:solidFill>
                  <a:srgbClr val="F5F4F2"/>
                </a:solidFill>
                <a:latin typeface="Acumin Pro" panose="020B08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alpha val="58000"/>
                  </a:schemeClr>
                </a:solidFill>
                <a:latin typeface="Acumin Pro SemiCondensed" panose="020B0506020202020204" pitchFamily="34" charset="0"/>
              </a:rPr>
              <a:t>Learn about anticipated regulations by state</a:t>
            </a:r>
          </a:p>
        </p:txBody>
      </p:sp>
    </p:spTree>
    <p:extLst>
      <p:ext uri="{BB962C8B-B14F-4D97-AF65-F5344CB8AC3E}">
        <p14:creationId xmlns:p14="http://schemas.microsoft.com/office/powerpoint/2010/main" val="331865631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1E344D04-C01B-0167-BF90-354532C6608D}"/>
              </a:ext>
            </a:extLst>
          </p:cNvPr>
          <p:cNvPicPr>
            <a:picLocks noGrp="1" noChangeAspect="1"/>
          </p:cNvPicPr>
          <p:nvPr>
            <p:ph type="pic" sz="quarter" idx="10"/>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l="66" r="66"/>
          <a:stretch/>
        </p:blipFill>
        <p:spPr>
          <a:xfrm>
            <a:off x="520700" y="522173"/>
            <a:ext cx="11150600" cy="2393880"/>
          </a:xfrm>
        </p:spPr>
      </p:pic>
      <p:sp>
        <p:nvSpPr>
          <p:cNvPr id="20" name="Rectangle 19">
            <a:extLst>
              <a:ext uri="{FF2B5EF4-FFF2-40B4-BE49-F238E27FC236}">
                <a16:creationId xmlns:a16="http://schemas.microsoft.com/office/drawing/2014/main" id="{4852E317-DF3D-A284-707C-FC3EC67B5D8F}"/>
              </a:ext>
            </a:extLst>
          </p:cNvPr>
          <p:cNvSpPr/>
          <p:nvPr/>
        </p:nvSpPr>
        <p:spPr>
          <a:xfrm>
            <a:off x="10378780" y="473790"/>
            <a:ext cx="1341288" cy="128025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E703B2B0-084A-E8C4-6FD5-4A1E51341D2F}"/>
              </a:ext>
            </a:extLst>
          </p:cNvPr>
          <p:cNvSpPr>
            <a:spLocks noGrp="1"/>
          </p:cNvSpPr>
          <p:nvPr>
            <p:ph sz="half" idx="1"/>
          </p:nvPr>
        </p:nvSpPr>
        <p:spPr>
          <a:xfrm>
            <a:off x="520700" y="3144577"/>
            <a:ext cx="11150600" cy="3485954"/>
          </a:xfrm>
        </p:spPr>
        <p:txBody>
          <a:bodyPr wrap="square" tIns="0" bIns="0" numCol="3">
            <a:spAutoFit/>
          </a:bodyPr>
          <a:lstStyle/>
          <a:p>
            <a:pPr lvl="1">
              <a:spcBef>
                <a:spcPts val="0"/>
              </a:spcBef>
              <a:spcAft>
                <a:spcPts val="500"/>
              </a:spcAft>
            </a:pPr>
            <a:r>
              <a:rPr lang="en-US" sz="1180" spc="-30" dirty="0"/>
              <a:t>The house wasn’t nearly large enough for so many people, and life was extremely uncomfortable for them all. There were only two rooms in the place altogether, and there was only one bed. The bed was given to the four old grandparents because they were so old and tired. They were so tired, they never got out of it. </a:t>
            </a:r>
          </a:p>
          <a:p>
            <a:pPr lvl="1">
              <a:spcBef>
                <a:spcPts val="0"/>
              </a:spcBef>
              <a:spcAft>
                <a:spcPts val="500"/>
              </a:spcAft>
            </a:pPr>
            <a:r>
              <a:rPr lang="en-US" sz="1180" spc="-30" dirty="0"/>
              <a:t>Grandpa Joe and Grandma Josephine on this side, Grandpa George and Grandma Georgina on this side. </a:t>
            </a:r>
          </a:p>
          <a:p>
            <a:pPr lvl="1">
              <a:spcBef>
                <a:spcPts val="0"/>
              </a:spcBef>
              <a:spcAft>
                <a:spcPts val="500"/>
              </a:spcAft>
            </a:pPr>
            <a:r>
              <a:rPr lang="en-US" sz="1180" spc="-30" dirty="0" err="1"/>
              <a:t>Mr</a:t>
            </a:r>
            <a:r>
              <a:rPr lang="en-US" sz="1180" spc="-30" dirty="0"/>
              <a:t> and </a:t>
            </a:r>
            <a:r>
              <a:rPr lang="en-US" sz="1180" spc="-30" dirty="0" err="1"/>
              <a:t>Mrs</a:t>
            </a:r>
            <a:r>
              <a:rPr lang="en-US" sz="1180" spc="-30" dirty="0"/>
              <a:t> Bucket and little Charlie Bucket slept in the other room, upon mattresses on the floor. </a:t>
            </a:r>
          </a:p>
          <a:p>
            <a:pPr lvl="1">
              <a:spcBef>
                <a:spcPts val="0"/>
              </a:spcBef>
              <a:spcAft>
                <a:spcPts val="500"/>
              </a:spcAft>
            </a:pPr>
            <a:r>
              <a:rPr lang="en-US" sz="1180" spc="-30" dirty="0"/>
              <a:t>In the summertime, this wasn’t too bad, but in the winter, freezing cold draughts blew across the floor all night long, and it was awful. </a:t>
            </a:r>
          </a:p>
          <a:p>
            <a:pPr lvl="1">
              <a:spcBef>
                <a:spcPts val="0"/>
              </a:spcBef>
              <a:spcAft>
                <a:spcPts val="500"/>
              </a:spcAft>
            </a:pPr>
            <a:r>
              <a:rPr lang="en-US" sz="1180" spc="-30" dirty="0"/>
              <a:t>There wasn’t any question of them being able to buy a better house — or even one more bed to sleep in. They were far too poor for that. </a:t>
            </a:r>
          </a:p>
          <a:p>
            <a:pPr lvl="1">
              <a:spcBef>
                <a:spcPts val="0"/>
              </a:spcBef>
              <a:spcAft>
                <a:spcPts val="500"/>
              </a:spcAft>
            </a:pPr>
            <a:r>
              <a:rPr lang="en-US" sz="1180" dirty="0" err="1"/>
              <a:t>Mr</a:t>
            </a:r>
            <a:r>
              <a:rPr lang="en-US" sz="1180" dirty="0"/>
              <a:t> Bucket was the only person in the family with a job. He worked in a toothpaste factory, where he sat all day long at a bench and screwed the little caps on to the tops of the tubes of toothpaste after the tubes had been filled. But a toothpaste cap-</a:t>
            </a:r>
            <a:r>
              <a:rPr lang="en-US" sz="1180" dirty="0" err="1"/>
              <a:t>screwer</a:t>
            </a:r>
            <a:r>
              <a:rPr lang="en-US" sz="1180" dirty="0"/>
              <a:t> is never paid very much money, and poor </a:t>
            </a:r>
            <a:r>
              <a:rPr lang="en-US" sz="1180" dirty="0" err="1"/>
              <a:t>Mr</a:t>
            </a:r>
            <a:r>
              <a:rPr lang="en-US" sz="1180" dirty="0"/>
              <a:t> Bucket, , however hard he worked, and however fast he screwed on the caps, was never able to make enough to buy one half of the things that so large a family needed. There wasn’t even enough money to buy proper food for them all. The only meals they could afford were bread and margarine for breakfast, boiled potatoes and cabbage for lunch, and cabbage soup for supper. Sundays were a bit better. They all looked forward to Sundays because then, although they had exactly the same, everyone was allowed a second helping. </a:t>
            </a:r>
          </a:p>
          <a:p>
            <a:pPr lvl="1">
              <a:spcBef>
                <a:spcPts val="0"/>
              </a:spcBef>
              <a:spcAft>
                <a:spcPts val="500"/>
              </a:spcAft>
            </a:pPr>
            <a:r>
              <a:rPr lang="en-US" sz="1180" dirty="0"/>
              <a:t>The Buckets, of course, didn’t starve, but every one of them – the two old grandfathers, the two old grandmothers, Charlie’s father, Charlie’s mother, and especially little Charlie himself – went about from morning till night with a horrible empty feeling in their tummies.</a:t>
            </a:r>
          </a:p>
          <a:p>
            <a:pPr lvl="1">
              <a:spcBef>
                <a:spcPts val="0"/>
              </a:spcBef>
              <a:spcAft>
                <a:spcPts val="500"/>
              </a:spcAft>
            </a:pPr>
            <a:r>
              <a:rPr lang="en-US" sz="1180" dirty="0"/>
              <a:t>Charlie felt it worst of all. And although his father and mother often went without their own share of lunch or supper so that they could give it to him, it still wasn’t nearly enough for a growing boy. He desperately wanted something more filling and satisfying than cabbage and cabbage soup. The one thing he longed for more than anything else was . . . CHOCOLATE.</a:t>
            </a:r>
          </a:p>
        </p:txBody>
      </p:sp>
      <p:sp>
        <p:nvSpPr>
          <p:cNvPr id="4" name="Title 3">
            <a:extLst>
              <a:ext uri="{FF2B5EF4-FFF2-40B4-BE49-F238E27FC236}">
                <a16:creationId xmlns:a16="http://schemas.microsoft.com/office/drawing/2014/main" id="{F34DFEA5-72AC-00AF-E453-24A1BE3E0502}"/>
              </a:ext>
            </a:extLst>
          </p:cNvPr>
          <p:cNvSpPr>
            <a:spLocks noGrp="1"/>
          </p:cNvSpPr>
          <p:nvPr>
            <p:ph type="title"/>
          </p:nvPr>
        </p:nvSpPr>
        <p:spPr>
          <a:xfrm>
            <a:off x="638564" y="1962083"/>
            <a:ext cx="3495025" cy="914096"/>
          </a:xfrm>
        </p:spPr>
        <p:txBody>
          <a:bodyPr wrap="square" lIns="0" tIns="0" rIns="0" bIns="0">
            <a:spAutoFit/>
          </a:bodyPr>
          <a:lstStyle/>
          <a:p>
            <a:r>
              <a:rPr lang="en-US" sz="6600" dirty="0"/>
              <a:t>Charlie</a:t>
            </a:r>
          </a:p>
        </p:txBody>
      </p:sp>
      <p:sp>
        <p:nvSpPr>
          <p:cNvPr id="11" name="Title 3">
            <a:extLst>
              <a:ext uri="{FF2B5EF4-FFF2-40B4-BE49-F238E27FC236}">
                <a16:creationId xmlns:a16="http://schemas.microsoft.com/office/drawing/2014/main" id="{5D45FC45-419F-5D9B-3B73-A083ABB4F79F}"/>
              </a:ext>
            </a:extLst>
          </p:cNvPr>
          <p:cNvSpPr txBox="1">
            <a:spLocks/>
          </p:cNvSpPr>
          <p:nvPr/>
        </p:nvSpPr>
        <p:spPr>
          <a:xfrm>
            <a:off x="663616" y="1666019"/>
            <a:ext cx="1816537" cy="337015"/>
          </a:xfrm>
          <a:prstGeom prst="rect">
            <a:avLst/>
          </a:prstGeom>
        </p:spPr>
        <p:txBody>
          <a:bodyPr vert="horz" wrap="square" lIns="0" tIns="0" rIns="0" bIns="45720" rtlCol="0" anchor="ctr">
            <a:spAutoFit/>
          </a:bodyPr>
          <a:lstStyle>
            <a:lvl1pPr algn="l" defTabSz="914400" rtl="0" eaLnBrk="1" latinLnBrk="0" hangingPunct="1">
              <a:lnSpc>
                <a:spcPct val="90000"/>
              </a:lnSpc>
              <a:spcBef>
                <a:spcPct val="0"/>
              </a:spcBef>
              <a:buNone/>
              <a:defRPr sz="4400" kern="1200">
                <a:solidFill>
                  <a:schemeClr val="bg2"/>
                </a:solidFill>
                <a:latin typeface="+mj-lt"/>
                <a:ea typeface="+mj-ea"/>
                <a:cs typeface="+mj-cs"/>
              </a:defRPr>
            </a:lvl1pPr>
          </a:lstStyle>
          <a:p>
            <a:r>
              <a:rPr lang="en-US" sz="2100" dirty="0">
                <a:latin typeface="+mn-lt"/>
              </a:rPr>
              <a:t>Here Comes </a:t>
            </a:r>
          </a:p>
        </p:txBody>
      </p:sp>
      <p:sp>
        <p:nvSpPr>
          <p:cNvPr id="13" name="Rectangle 12">
            <a:extLst>
              <a:ext uri="{FF2B5EF4-FFF2-40B4-BE49-F238E27FC236}">
                <a16:creationId xmlns:a16="http://schemas.microsoft.com/office/drawing/2014/main" id="{D97B0F07-5DB0-E1A2-A474-9A0BAC51608B}"/>
              </a:ext>
            </a:extLst>
          </p:cNvPr>
          <p:cNvSpPr/>
          <p:nvPr/>
        </p:nvSpPr>
        <p:spPr>
          <a:xfrm>
            <a:off x="10472928" y="522173"/>
            <a:ext cx="1198372" cy="114384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C974AE7-0483-D754-9E46-FDA6D7778E5B}"/>
              </a:ext>
            </a:extLst>
          </p:cNvPr>
          <p:cNvSpPr/>
          <p:nvPr/>
        </p:nvSpPr>
        <p:spPr>
          <a:xfrm>
            <a:off x="10774869" y="671519"/>
            <a:ext cx="364783" cy="296418"/>
          </a:xfrm>
          <a:custGeom>
            <a:avLst/>
            <a:gdLst>
              <a:gd name="connsiteX0" fmla="*/ 1150053 w 1160760"/>
              <a:gd name="connsiteY0" fmla="*/ 105454 h 943221"/>
              <a:gd name="connsiteX1" fmla="*/ 848968 w 1160760"/>
              <a:gd name="connsiteY1" fmla="*/ 707434 h 943221"/>
              <a:gd name="connsiteX2" fmla="*/ 985080 w 1160760"/>
              <a:gd name="connsiteY2" fmla="*/ 680288 h 943221"/>
              <a:gd name="connsiteX3" fmla="*/ 1092427 w 1160760"/>
              <a:gd name="connsiteY3" fmla="*/ 729151 h 943221"/>
              <a:gd name="connsiteX4" fmla="*/ 1113286 w 1160760"/>
              <a:gd name="connsiteY4" fmla="*/ 766870 h 943221"/>
              <a:gd name="connsiteX5" fmla="*/ 1053088 w 1160760"/>
              <a:gd name="connsiteY5" fmla="*/ 897458 h 943221"/>
              <a:gd name="connsiteX6" fmla="*/ 78014 w 1160760"/>
              <a:gd name="connsiteY6" fmla="*/ 895839 h 943221"/>
              <a:gd name="connsiteX7" fmla="*/ 10006 w 1160760"/>
              <a:gd name="connsiteY7" fmla="*/ 742867 h 943221"/>
              <a:gd name="connsiteX8" fmla="*/ 38390 w 1160760"/>
              <a:gd name="connsiteY8" fmla="*/ 702576 h 943221"/>
              <a:gd name="connsiteX9" fmla="*/ 113542 w 1160760"/>
              <a:gd name="connsiteY9" fmla="*/ 674763 h 943221"/>
              <a:gd name="connsiteX10" fmla="*/ 213555 w 1160760"/>
              <a:gd name="connsiteY10" fmla="*/ 696290 h 943221"/>
              <a:gd name="connsiteX11" fmla="*/ 213936 w 1160760"/>
              <a:gd name="connsiteY11" fmla="*/ 696385 h 943221"/>
              <a:gd name="connsiteX12" fmla="*/ 428058 w 1160760"/>
              <a:gd name="connsiteY12" fmla="*/ 724103 h 943221"/>
              <a:gd name="connsiteX13" fmla="*/ 302328 w 1160760"/>
              <a:gd name="connsiteY13" fmla="*/ 670287 h 943221"/>
              <a:gd name="connsiteX14" fmla="*/ 176884 w 1160760"/>
              <a:gd name="connsiteY14" fmla="*/ 114122 h 943221"/>
              <a:gd name="connsiteX15" fmla="*/ 196029 w 1160760"/>
              <a:gd name="connsiteY15" fmla="*/ 64401 h 943221"/>
              <a:gd name="connsiteX16" fmla="*/ 1138623 w 1160760"/>
              <a:gd name="connsiteY16" fmla="*/ 46780 h 943221"/>
              <a:gd name="connsiteX17" fmla="*/ 1150053 w 1160760"/>
              <a:gd name="connsiteY17" fmla="*/ 105454 h 943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60760" h="943221">
                <a:moveTo>
                  <a:pt x="1150053" y="105454"/>
                </a:moveTo>
                <a:cubicBezTo>
                  <a:pt x="1003273" y="249758"/>
                  <a:pt x="805438" y="487597"/>
                  <a:pt x="848968" y="707434"/>
                </a:cubicBezTo>
                <a:cubicBezTo>
                  <a:pt x="886687" y="696671"/>
                  <a:pt x="941932" y="686955"/>
                  <a:pt x="985080" y="680288"/>
                </a:cubicBezTo>
                <a:cubicBezTo>
                  <a:pt x="1027371" y="673716"/>
                  <a:pt x="1069662" y="692861"/>
                  <a:pt x="1092427" y="729151"/>
                </a:cubicBezTo>
                <a:cubicBezTo>
                  <a:pt x="1099856" y="741153"/>
                  <a:pt x="1107190" y="754011"/>
                  <a:pt x="1113286" y="766870"/>
                </a:cubicBezTo>
                <a:cubicBezTo>
                  <a:pt x="1138242" y="819734"/>
                  <a:pt x="1109476" y="882218"/>
                  <a:pt x="1053088" y="897458"/>
                </a:cubicBezTo>
                <a:cubicBezTo>
                  <a:pt x="808867" y="963657"/>
                  <a:pt x="322616" y="953560"/>
                  <a:pt x="78014" y="895839"/>
                </a:cubicBezTo>
                <a:cubicBezTo>
                  <a:pt x="24388" y="883266"/>
                  <a:pt x="-20760" y="821734"/>
                  <a:pt x="10006" y="742867"/>
                </a:cubicBezTo>
                <a:cubicBezTo>
                  <a:pt x="15244" y="729437"/>
                  <a:pt x="30865" y="711720"/>
                  <a:pt x="38390" y="702576"/>
                </a:cubicBezTo>
                <a:cubicBezTo>
                  <a:pt x="56773" y="680097"/>
                  <a:pt x="84967" y="670001"/>
                  <a:pt x="113542" y="674763"/>
                </a:cubicBezTo>
                <a:cubicBezTo>
                  <a:pt x="143927" y="679716"/>
                  <a:pt x="177836" y="688289"/>
                  <a:pt x="213555" y="696290"/>
                </a:cubicBezTo>
                <a:cubicBezTo>
                  <a:pt x="213745" y="696290"/>
                  <a:pt x="213841" y="696385"/>
                  <a:pt x="213936" y="696385"/>
                </a:cubicBezTo>
                <a:cubicBezTo>
                  <a:pt x="260704" y="709530"/>
                  <a:pt x="368050" y="725627"/>
                  <a:pt x="428058" y="724103"/>
                </a:cubicBezTo>
                <a:cubicBezTo>
                  <a:pt x="324140" y="700195"/>
                  <a:pt x="315853" y="682288"/>
                  <a:pt x="302328" y="670287"/>
                </a:cubicBezTo>
                <a:cubicBezTo>
                  <a:pt x="328617" y="431781"/>
                  <a:pt x="258037" y="238137"/>
                  <a:pt x="176884" y="114122"/>
                </a:cubicBezTo>
                <a:cubicBezTo>
                  <a:pt x="164596" y="95358"/>
                  <a:pt x="174312" y="70116"/>
                  <a:pt x="196029" y="64401"/>
                </a:cubicBezTo>
                <a:cubicBezTo>
                  <a:pt x="395673" y="11728"/>
                  <a:pt x="931168" y="-40659"/>
                  <a:pt x="1138623" y="46780"/>
                </a:cubicBezTo>
                <a:cubicBezTo>
                  <a:pt x="1162340" y="56781"/>
                  <a:pt x="1168341" y="87452"/>
                  <a:pt x="1150053" y="105454"/>
                </a:cubicBezTo>
                <a:close/>
              </a:path>
            </a:pathLst>
          </a:custGeom>
          <a:solidFill>
            <a:schemeClr val="accent1"/>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B32DBB8-CAB0-FFEF-0E65-93C2197DE9D7}"/>
              </a:ext>
            </a:extLst>
          </p:cNvPr>
          <p:cNvSpPr/>
          <p:nvPr/>
        </p:nvSpPr>
        <p:spPr>
          <a:xfrm>
            <a:off x="10746015" y="707307"/>
            <a:ext cx="798501" cy="827245"/>
          </a:xfrm>
          <a:custGeom>
            <a:avLst/>
            <a:gdLst>
              <a:gd name="connsiteX0" fmla="*/ 516922 w 2540878"/>
              <a:gd name="connsiteY0" fmla="*/ 957467 h 2632342"/>
              <a:gd name="connsiteX1" fmla="*/ 0 w 2540878"/>
              <a:gd name="connsiteY1" fmla="*/ 960610 h 2632342"/>
              <a:gd name="connsiteX2" fmla="*/ 141923 w 2540878"/>
              <a:gd name="connsiteY2" fmla="*/ 2632343 h 2632342"/>
              <a:gd name="connsiteX3" fmla="*/ 622363 w 2540878"/>
              <a:gd name="connsiteY3" fmla="*/ 2528711 h 2632342"/>
              <a:gd name="connsiteX4" fmla="*/ 955834 w 2540878"/>
              <a:gd name="connsiteY4" fmla="*/ 1743089 h 2632342"/>
              <a:gd name="connsiteX5" fmla="*/ 1093375 w 2540878"/>
              <a:gd name="connsiteY5" fmla="*/ 2421364 h 2632342"/>
              <a:gd name="connsiteX6" fmla="*/ 1611535 w 2540878"/>
              <a:gd name="connsiteY6" fmla="*/ 2457178 h 2632342"/>
              <a:gd name="connsiteX7" fmla="*/ 1758506 w 2540878"/>
              <a:gd name="connsiteY7" fmla="*/ 678575 h 2632342"/>
              <a:gd name="connsiteX8" fmla="*/ 2203133 w 2540878"/>
              <a:gd name="connsiteY8" fmla="*/ 377109 h 2632342"/>
              <a:gd name="connsiteX9" fmla="*/ 1983010 w 2540878"/>
              <a:gd name="connsiteY9" fmla="*/ 637046 h 2632342"/>
              <a:gd name="connsiteX10" fmla="*/ 2284190 w 2540878"/>
              <a:gd name="connsiteY10" fmla="*/ 848120 h 2632342"/>
              <a:gd name="connsiteX11" fmla="*/ 2540413 w 2540878"/>
              <a:gd name="connsiteY11" fmla="*/ 525984 h 2632342"/>
              <a:gd name="connsiteX12" fmla="*/ 2012918 w 2540878"/>
              <a:gd name="connsiteY12" fmla="*/ 300 h 2632342"/>
              <a:gd name="connsiteX13" fmla="*/ 1353503 w 2540878"/>
              <a:gd name="connsiteY13" fmla="*/ 665335 h 2632342"/>
              <a:gd name="connsiteX14" fmla="*/ 1276255 w 2540878"/>
              <a:gd name="connsiteY14" fmla="*/ 1511250 h 2632342"/>
              <a:gd name="connsiteX15" fmla="*/ 1138714 w 2540878"/>
              <a:gd name="connsiteY15" fmla="*/ 1026999 h 2632342"/>
              <a:gd name="connsiteX16" fmla="*/ 727996 w 2540878"/>
              <a:gd name="connsiteY16" fmla="*/ 968611 h 2632342"/>
              <a:gd name="connsiteX17" fmla="*/ 562166 w 2540878"/>
              <a:gd name="connsiteY17" fmla="*/ 1580973 h 2632342"/>
              <a:gd name="connsiteX18" fmla="*/ 516922 w 2540878"/>
              <a:gd name="connsiteY18" fmla="*/ 957372 h 263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40878" h="2632342">
                <a:moveTo>
                  <a:pt x="516922" y="957467"/>
                </a:moveTo>
                <a:cubicBezTo>
                  <a:pt x="516922" y="957467"/>
                  <a:pt x="136874" y="954419"/>
                  <a:pt x="0" y="960610"/>
                </a:cubicBezTo>
                <a:cubicBezTo>
                  <a:pt x="160782" y="1515156"/>
                  <a:pt x="204121" y="2270583"/>
                  <a:pt x="141923" y="2632343"/>
                </a:cubicBezTo>
                <a:cubicBezTo>
                  <a:pt x="277559" y="2575860"/>
                  <a:pt x="494252" y="2540046"/>
                  <a:pt x="622363" y="2528711"/>
                </a:cubicBezTo>
                <a:cubicBezTo>
                  <a:pt x="654368" y="2212195"/>
                  <a:pt x="889921" y="1760043"/>
                  <a:pt x="955834" y="1743089"/>
                </a:cubicBezTo>
                <a:cubicBezTo>
                  <a:pt x="1021747" y="1726134"/>
                  <a:pt x="1085850" y="2121803"/>
                  <a:pt x="1093375" y="2421364"/>
                </a:cubicBezTo>
                <a:cubicBezTo>
                  <a:pt x="1198912" y="2402505"/>
                  <a:pt x="1539907" y="2413839"/>
                  <a:pt x="1611535" y="2457178"/>
                </a:cubicBezTo>
                <a:cubicBezTo>
                  <a:pt x="1602105" y="2108658"/>
                  <a:pt x="1692783" y="986899"/>
                  <a:pt x="1758506" y="678575"/>
                </a:cubicBezTo>
                <a:cubicBezTo>
                  <a:pt x="1837658" y="307386"/>
                  <a:pt x="2133410" y="224518"/>
                  <a:pt x="2203133" y="377109"/>
                </a:cubicBezTo>
                <a:cubicBezTo>
                  <a:pt x="1967579" y="394063"/>
                  <a:pt x="1977676" y="585611"/>
                  <a:pt x="1983010" y="637046"/>
                </a:cubicBezTo>
                <a:cubicBezTo>
                  <a:pt x="1996631" y="768396"/>
                  <a:pt x="2125980" y="861169"/>
                  <a:pt x="2284190" y="848120"/>
                </a:cubicBezTo>
                <a:cubicBezTo>
                  <a:pt x="2421255" y="836785"/>
                  <a:pt x="2530983" y="691719"/>
                  <a:pt x="2540413" y="525984"/>
                </a:cubicBezTo>
                <a:cubicBezTo>
                  <a:pt x="2546985" y="410446"/>
                  <a:pt x="2489549" y="-12845"/>
                  <a:pt x="2012918" y="300"/>
                </a:cubicBezTo>
                <a:cubicBezTo>
                  <a:pt x="1481423" y="14968"/>
                  <a:pt x="1363409" y="609519"/>
                  <a:pt x="1353503" y="665335"/>
                </a:cubicBezTo>
                <a:cubicBezTo>
                  <a:pt x="1287589" y="1038334"/>
                  <a:pt x="1317689" y="1507536"/>
                  <a:pt x="1276255" y="1511250"/>
                </a:cubicBezTo>
                <a:cubicBezTo>
                  <a:pt x="1228439" y="1515632"/>
                  <a:pt x="1138714" y="1026999"/>
                  <a:pt x="1138714" y="1026999"/>
                </a:cubicBezTo>
                <a:lnTo>
                  <a:pt x="727996" y="968611"/>
                </a:lnTo>
                <a:cubicBezTo>
                  <a:pt x="727996" y="968611"/>
                  <a:pt x="650748" y="1569639"/>
                  <a:pt x="562166" y="1580973"/>
                </a:cubicBezTo>
                <a:cubicBezTo>
                  <a:pt x="473583" y="1592308"/>
                  <a:pt x="516922" y="957372"/>
                  <a:pt x="516922" y="957372"/>
                </a:cubicBezTo>
                <a:close/>
              </a:path>
            </a:pathLst>
          </a:custGeom>
          <a:solidFill>
            <a:schemeClr val="tx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225809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15378-11EE-96A7-0D50-DF66E2C04B5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DEEFB94-D130-93BA-A770-DED76DDEA1F2}"/>
              </a:ext>
            </a:extLst>
          </p:cNvPr>
          <p:cNvSpPr>
            <a:spLocks noGrp="1"/>
          </p:cNvSpPr>
          <p:nvPr>
            <p:ph type="title"/>
          </p:nvPr>
        </p:nvSpPr>
        <p:spPr>
          <a:xfrm>
            <a:off x="-1" y="3025212"/>
            <a:ext cx="12191999" cy="909480"/>
          </a:xfrm>
        </p:spPr>
        <p:txBody>
          <a:bodyPr/>
          <a:lstStyle/>
          <a:p>
            <a:r>
              <a:rPr lang="en-US" dirty="0"/>
              <a:t>Summary &amp; Next Steps</a:t>
            </a:r>
          </a:p>
        </p:txBody>
      </p:sp>
      <p:pic>
        <p:nvPicPr>
          <p:cNvPr id="3" name="Picture 2">
            <a:extLst>
              <a:ext uri="{FF2B5EF4-FFF2-40B4-BE49-F238E27FC236}">
                <a16:creationId xmlns:a16="http://schemas.microsoft.com/office/drawing/2014/main" id="{4C9691D4-8E0A-1D01-E0F2-A332679FBF2C}"/>
              </a:ext>
            </a:extLst>
          </p:cNvPr>
          <p:cNvPicPr>
            <a:picLocks noChangeAspect="1"/>
          </p:cNvPicPr>
          <p:nvPr/>
        </p:nvPicPr>
        <p:blipFill>
          <a:blip r:embed="rId3"/>
          <a:srcRect/>
          <a:stretch/>
        </p:blipFill>
        <p:spPr>
          <a:xfrm>
            <a:off x="4498848" y="1165388"/>
            <a:ext cx="3143250" cy="1885950"/>
          </a:xfrm>
          <a:prstGeom prst="rect">
            <a:avLst/>
          </a:prstGeom>
        </p:spPr>
      </p:pic>
    </p:spTree>
    <p:extLst>
      <p:ext uri="{BB962C8B-B14F-4D97-AF65-F5344CB8AC3E}">
        <p14:creationId xmlns:p14="http://schemas.microsoft.com/office/powerpoint/2010/main" val="302316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667D4-C731-91CE-4EF4-4ECB264CFB0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39EE6A1-759C-3A15-11C4-CC80EC51A039}"/>
              </a:ext>
            </a:extLst>
          </p:cNvPr>
          <p:cNvSpPr>
            <a:spLocks noGrp="1"/>
          </p:cNvSpPr>
          <p:nvPr>
            <p:ph type="title" idx="4294967295"/>
          </p:nvPr>
        </p:nvSpPr>
        <p:spPr>
          <a:xfrm>
            <a:off x="0" y="3430588"/>
            <a:ext cx="12192000" cy="1770062"/>
          </a:xfrm>
          <a:prstGeom prst="rect">
            <a:avLst/>
          </a:prstGeom>
        </p:spPr>
        <p:txBody>
          <a:bodyPr wrap="square">
            <a:spAutoFit/>
          </a:bodyPr>
          <a:lstStyle/>
          <a:p>
            <a:pPr algn="ctr">
              <a:lnSpc>
                <a:spcPts val="12500"/>
              </a:lnSpc>
            </a:pPr>
            <a:r>
              <a:rPr lang="en-US" sz="15000" dirty="0">
                <a:solidFill>
                  <a:srgbClr val="F5F4F2"/>
                </a:solidFill>
                <a:latin typeface="Montserrat Black" panose="00000A00000000000000" pitchFamily="2" charset="0"/>
              </a:rPr>
              <a:t>You!</a:t>
            </a:r>
          </a:p>
        </p:txBody>
      </p:sp>
      <p:sp>
        <p:nvSpPr>
          <p:cNvPr id="2" name="Title 3">
            <a:extLst>
              <a:ext uri="{FF2B5EF4-FFF2-40B4-BE49-F238E27FC236}">
                <a16:creationId xmlns:a16="http://schemas.microsoft.com/office/drawing/2014/main" id="{108316E4-3A60-6EF9-0B6A-115523E6D84D}"/>
              </a:ext>
            </a:extLst>
          </p:cNvPr>
          <p:cNvSpPr txBox="1">
            <a:spLocks/>
          </p:cNvSpPr>
          <p:nvPr/>
        </p:nvSpPr>
        <p:spPr>
          <a:xfrm>
            <a:off x="0" y="1912712"/>
            <a:ext cx="12191999" cy="1769908"/>
          </a:xfrm>
          <a:prstGeom prst="rect">
            <a:avLst/>
          </a:prstGeom>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12500"/>
              </a:lnSpc>
            </a:pPr>
            <a:r>
              <a:rPr lang="en-US" sz="15000" dirty="0">
                <a:solidFill>
                  <a:srgbClr val="F5F4F2"/>
                </a:solidFill>
                <a:latin typeface="Montserrat Black" panose="00000A00000000000000" pitchFamily="2" charset="0"/>
              </a:rPr>
              <a:t>Thank</a:t>
            </a:r>
          </a:p>
        </p:txBody>
      </p:sp>
    </p:spTree>
    <p:extLst>
      <p:ext uri="{BB962C8B-B14F-4D97-AF65-F5344CB8AC3E}">
        <p14:creationId xmlns:p14="http://schemas.microsoft.com/office/powerpoint/2010/main" val="21283142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0000" fill="hold" grpId="0" nodeType="withEffect" p14:presetBounceEnd="42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2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2000">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20000" fill="hold" grpId="0" nodeType="withEffect" p14:presetBounceEnd="42000">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14:bounceEnd="42000">
                                          <p:cBhvr additive="base">
                                            <p:cTn id="11" dur="500" fill="hold"/>
                                            <p:tgtEl>
                                              <p:spTgt spid="4"/>
                                            </p:tgtEl>
                                            <p:attrNameLst>
                                              <p:attrName>ppt_x</p:attrName>
                                            </p:attrNameLst>
                                          </p:cBhvr>
                                          <p:tavLst>
                                            <p:tav tm="0">
                                              <p:val>
                                                <p:strVal val="1+#ppt_w/2"/>
                                              </p:val>
                                            </p:tav>
                                            <p:tav tm="100000">
                                              <p:val>
                                                <p:strVal val="#ppt_x"/>
                                              </p:val>
                                            </p:tav>
                                          </p:tavLst>
                                        </p:anim>
                                        <p:anim calcmode="lin" valueType="num" p14:bounceEnd="42000">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20000" fill="hold" grpId="0"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mc:Fallback>
  </mc:AlternateContent>
</p:sld>
</file>

<file path=ppt/theme/theme1.xml><?xml version="1.0" encoding="utf-8"?>
<a:theme xmlns:a="http://schemas.openxmlformats.org/drawingml/2006/main" name="Office Theme">
  <a:themeElements>
    <a:clrScheme name="Eldercare Academy Branding">
      <a:dk1>
        <a:srgbClr val="3E3D45"/>
      </a:dk1>
      <a:lt1>
        <a:srgbClr val="FFFFFF"/>
      </a:lt1>
      <a:dk2>
        <a:srgbClr val="113436"/>
      </a:dk2>
      <a:lt2>
        <a:srgbClr val="F7F5F1"/>
      </a:lt2>
      <a:accent1>
        <a:srgbClr val="2D8D95"/>
      </a:accent1>
      <a:accent2>
        <a:srgbClr val="90C34A"/>
      </a:accent2>
      <a:accent3>
        <a:srgbClr val="7FAA9E"/>
      </a:accent3>
      <a:accent4>
        <a:srgbClr val="C8D9D4"/>
      </a:accent4>
      <a:accent5>
        <a:srgbClr val="C3D6D0"/>
      </a:accent5>
      <a:accent6>
        <a:srgbClr val="5B7A37"/>
      </a:accent6>
      <a:hlink>
        <a:srgbClr val="467886"/>
      </a:hlink>
      <a:folHlink>
        <a:srgbClr val="96607D"/>
      </a:folHlink>
    </a:clrScheme>
    <a:fontScheme name="EldercareAcademy Fonts">
      <a:majorFont>
        <a:latin typeface="Montserrat Black"/>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967</TotalTime>
  <Words>747</Words>
  <Application>Microsoft Office PowerPoint</Application>
  <PresentationFormat>Widescreen</PresentationFormat>
  <Paragraphs>104</Paragraphs>
  <Slides>12</Slides>
  <Notes>5</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Acumin Pro SemiCondensed</vt:lpstr>
      <vt:lpstr>Univers</vt:lpstr>
      <vt:lpstr>Univers Condensed</vt:lpstr>
      <vt:lpstr>Arial</vt:lpstr>
      <vt:lpstr>Aptos</vt:lpstr>
      <vt:lpstr>Montserrat Black</vt:lpstr>
      <vt:lpstr>Montserrat</vt:lpstr>
      <vt:lpstr>Office Theme</vt:lpstr>
      <vt:lpstr>Starkey Laboratories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Charlie</vt:lpstr>
      <vt:lpstr>Summary &amp; Next Steps</vt:lpstr>
      <vt:lpstr>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Heidi Edwards</dc:creator>
  <cp:lastModifiedBy>Heidi Edwards</cp:lastModifiedBy>
  <cp:revision>69</cp:revision>
  <dcterms:created xsi:type="dcterms:W3CDTF">2025-11-03T00:31:00Z</dcterms:created>
  <dcterms:modified xsi:type="dcterms:W3CDTF">2025-11-05T17:48:20Z</dcterms:modified>
</cp:coreProperties>
</file>